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-23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A57D0-2604-BD4E-B3AC-19CAF2C03C37}" type="datetimeFigureOut">
              <a:rPr lang="en-US" smtClean="0"/>
              <a:t>6/26/17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A48E3-35DC-2F47-945D-6D857863D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58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10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11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12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13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14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15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16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17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18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19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20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21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22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23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24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25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26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27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28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29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30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4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5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6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7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8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9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4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3AE1D-D180-3548-AFD9-0842C53FF8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639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CBF30-927D-7E4C-9B77-4249C39AB43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94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BA1B4-EBFB-5747-94C3-007D1838C8C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04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A55B9-D747-EC4E-9E25-D306DDF741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9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B07F6-A934-3A4A-B005-6B57248FB5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67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1934EB-827E-8345-BC7D-F699C27EBC3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01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E283B-A803-B940-B8A5-0E1DF685CC1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13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18CE2-8AD0-3940-B935-6C65563CCF3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76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02E97-502C-F44C-9DA3-38DE4FC9026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D6A12-5F80-D344-8A54-0419116012E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5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40E2E-F598-EB4A-8626-28E8CA7DF3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355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ea typeface="ヒラギノ角ゴ Pro W3" charset="0"/>
                <a:cs typeface="Geneva" charset="0"/>
              </a:rPr>
              <a:t>31 October 2004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ea typeface="ヒラギノ角ゴ Pro W3" charset="0"/>
                <a:cs typeface="Geneva" charset="0"/>
              </a:rPr>
              <a:t>Designed by MsEffie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51371424-730A-314E-9DDD-90CD9469D7DD}" type="slidenum">
              <a:rPr lang="en-US">
                <a:solidFill>
                  <a:srgbClr val="000000"/>
                </a:solidFill>
                <a:ea typeface="ヒラギノ角ゴ Pro W3" charset="0"/>
                <a:cs typeface="Geneva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ヒラギノ角ゴ Pro W3" charset="0"/>
              <a:cs typeface="Gene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053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ヒラギノ角ゴ Pro W3" charset="0"/>
          <a:cs typeface="Geneva" pitchFamily="6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  <a:ea typeface="ヒラギノ角ゴ Pro W3" charset="0"/>
          <a:cs typeface="Geneva" pitchFamily="6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  <a:ea typeface="ヒラギノ角ゴ Pro W3" charset="0"/>
          <a:cs typeface="Geneva" pitchFamily="6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  <a:ea typeface="ヒラギノ角ゴ Pro W3" charset="0"/>
          <a:cs typeface="Geneva" pitchFamily="6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  <a:ea typeface="ヒラギノ角ゴ Pro W3" charset="0"/>
          <a:cs typeface="Geneva" pitchFamily="6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tx1"/>
          </a:solidFill>
          <a:latin typeface="+mn-lt"/>
          <a:ea typeface="ヒラギノ角ゴ Pro W3" charset="0"/>
          <a:cs typeface="Geneva" pitchFamily="6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Geneva" pitchFamily="68" charset="-128"/>
          <a:cs typeface="Geneva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Geneva" pitchFamily="68" charset="-128"/>
          <a:cs typeface="Geneva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Geneva" pitchFamily="68" charset="-128"/>
          <a:cs typeface="Geneva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Geneva" pitchFamily="68" charset="-128"/>
          <a:cs typeface="Geneva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Geneva" pitchFamily="68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Geneva" pitchFamily="68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Geneva" pitchFamily="68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Geneva" pitchFamily="6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685800"/>
            <a:ext cx="7772400" cy="4114800"/>
          </a:xfrm>
        </p:spPr>
        <p:txBody>
          <a:bodyPr/>
          <a:lstStyle/>
          <a:p>
            <a:pPr eaLnBrk="1" hangingPunct="1"/>
            <a:r>
              <a:rPr lang="en-US" sz="6600" dirty="0" smtClean="0">
                <a:latin typeface="American Typewriter"/>
                <a:cs typeface="American Typewriter"/>
              </a:rPr>
              <a:t>Passages</a:t>
            </a:r>
            <a:br>
              <a:rPr lang="en-US" sz="6600" dirty="0" smtClean="0">
                <a:latin typeface="American Typewriter"/>
                <a:cs typeface="American Typewriter"/>
              </a:rPr>
            </a:br>
            <a:r>
              <a:rPr lang="en-US" sz="6600" dirty="0" smtClean="0">
                <a:latin typeface="American Typewriter"/>
                <a:cs typeface="American Typewriter"/>
              </a:rPr>
              <a:t>to</a:t>
            </a:r>
            <a:br>
              <a:rPr lang="en-US" sz="6600" dirty="0" smtClean="0">
                <a:latin typeface="American Typewriter"/>
                <a:cs typeface="American Typewriter"/>
              </a:rPr>
            </a:br>
            <a:r>
              <a:rPr lang="en-US" sz="6600" dirty="0" smtClean="0">
                <a:latin typeface="American Typewriter"/>
                <a:cs typeface="American Typewriter"/>
              </a:rPr>
              <a:t>Paraphrase</a:t>
            </a:r>
            <a:endParaRPr lang="en-US" sz="6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002368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“We are drowning in information and starving for knowledge.”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–Rutherford D. Rogers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1449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“There never was a good war or a bad peace.”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–Benjamin Franklin</a:t>
            </a:r>
            <a:r>
              <a:rPr lang="en-US" sz="3600" dirty="0" smtClean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791106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“As I would not be a slave, so I would not be a master.”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–Abraham Lincoln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329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“Applause waits on success.”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–Benjamin Franklin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29111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“There is no little enemy.”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–Benjamin Franklin</a:t>
            </a:r>
            <a:r>
              <a:rPr lang="en-US" sz="3600" dirty="0" smtClean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130669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6600" dirty="0">
                <a:latin typeface="American Typewriter"/>
                <a:cs typeface="American Typewriter"/>
              </a:rPr>
              <a:t>“If a man empties his purse into his head, no man can take it away from him</a:t>
            </a:r>
            <a:r>
              <a:rPr lang="en-US" sz="6600" dirty="0" smtClean="0">
                <a:latin typeface="American Typewriter"/>
                <a:cs typeface="American Typewriter"/>
              </a:rPr>
              <a:t>.”</a:t>
            </a:r>
            <a:br>
              <a:rPr lang="en-US" sz="6600" dirty="0" smtClean="0">
                <a:latin typeface="American Typewriter"/>
                <a:cs typeface="American Typewriter"/>
              </a:rPr>
            </a:br>
            <a:r>
              <a:rPr lang="en-US" sz="6600" dirty="0" smtClean="0">
                <a:latin typeface="American Typewriter"/>
                <a:cs typeface="American Typewriter"/>
              </a:rPr>
              <a:t>				</a:t>
            </a:r>
            <a:r>
              <a:rPr lang="en-US" sz="3600" dirty="0" smtClean="0">
                <a:latin typeface="American Typewriter"/>
                <a:cs typeface="American Typewriter"/>
              </a:rPr>
              <a:t>–</a:t>
            </a:r>
            <a:r>
              <a:rPr lang="en-US" sz="3600" dirty="0">
                <a:latin typeface="American Typewriter"/>
                <a:cs typeface="American Typewriter"/>
              </a:rPr>
              <a:t>Benjamin Franklin</a:t>
            </a:r>
          </a:p>
        </p:txBody>
      </p:sp>
    </p:spTree>
    <p:extLst>
      <p:ext uri="{BB962C8B-B14F-4D97-AF65-F5344CB8AC3E}">
        <p14:creationId xmlns:p14="http://schemas.microsoft.com/office/powerpoint/2010/main" val="2706223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“The ballot is stronger than the bullet.”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–Malcolm X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88056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“Music is love in search of a word.”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–Sidney Lanier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76639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“Computers are useless. They can only give you answers.”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–Pablo Picasso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2396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“All the people like us are We, and everyone else is They</a:t>
            </a:r>
            <a:r>
              <a:rPr lang="en-US" sz="6600" spc="-5" dirty="0" smtClean="0">
                <a:effectLst/>
                <a:latin typeface="American Typewriter"/>
                <a:ea typeface="Times New Roman"/>
                <a:cs typeface="Times New Roman"/>
              </a:rPr>
              <a:t>.</a:t>
            </a: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–Rudyard Kipling</a:t>
            </a:r>
            <a:r>
              <a:rPr lang="en-US" sz="3600" dirty="0" smtClean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508893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latin typeface="American Typewriter"/>
                <a:cs typeface="American Typewriter"/>
              </a:rPr>
              <a:t>“We are all in the gutter, but some of us are looking at the stars.</a:t>
            </a:r>
            <a:r>
              <a:rPr lang="en-US" sz="6600" dirty="0" smtClean="0">
                <a:latin typeface="American Typewriter"/>
                <a:cs typeface="American Typewriter"/>
              </a:rPr>
              <a:t>”</a:t>
            </a:r>
            <a:r>
              <a:rPr lang="en-US" sz="6600" dirty="0">
                <a:latin typeface="American Typewriter"/>
                <a:cs typeface="American Typewriter"/>
              </a:rPr>
              <a:t/>
            </a:r>
            <a:br>
              <a:rPr lang="en-US" sz="6600" dirty="0">
                <a:latin typeface="American Typewriter"/>
                <a:cs typeface="American Typewriter"/>
              </a:rPr>
            </a:br>
            <a:r>
              <a:rPr lang="en-US" sz="6600" dirty="0" smtClean="0">
                <a:latin typeface="American Typewriter"/>
                <a:cs typeface="American Typewriter"/>
              </a:rPr>
              <a:t>					</a:t>
            </a:r>
            <a:r>
              <a:rPr lang="en-US" sz="3600" dirty="0" smtClean="0">
                <a:latin typeface="American Typewriter"/>
                <a:cs typeface="American Typewriter"/>
              </a:rPr>
              <a:t>–</a:t>
            </a:r>
            <a:r>
              <a:rPr lang="en-US" sz="3600" dirty="0">
                <a:latin typeface="American Typewriter"/>
                <a:cs typeface="American Typewriter"/>
              </a:rPr>
              <a:t>Oscar Wilde</a:t>
            </a:r>
            <a:r>
              <a:rPr lang="en-US" sz="3600" dirty="0" smtClean="0">
                <a:effectLst/>
                <a:latin typeface="American Typewriter"/>
                <a:cs typeface="American Typewriter"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252978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“Political power grows out of the barrel of a gun.”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–Mao </a:t>
            </a:r>
            <a:r>
              <a:rPr lang="en-US" sz="3600" dirty="0" err="1" smtClean="0">
                <a:effectLst/>
                <a:latin typeface="American Typewriter"/>
                <a:ea typeface="Times New Roman"/>
                <a:cs typeface="Times New Roman"/>
              </a:rPr>
              <a:t>Tse</a:t>
            </a:r>
            <a:r>
              <a:rPr lang="en-US" sz="3600" spc="5" dirty="0" err="1" smtClean="0">
                <a:effectLst/>
                <a:latin typeface="American Typewriter"/>
                <a:ea typeface="Times New Roman"/>
                <a:cs typeface="Times New Roman"/>
              </a:rPr>
              <a:t>-</a:t>
            </a:r>
            <a:r>
              <a:rPr lang="en-US" sz="3600" dirty="0" err="1" smtClean="0">
                <a:effectLst/>
                <a:latin typeface="American Typewriter"/>
                <a:ea typeface="Times New Roman"/>
                <a:cs typeface="Times New Roman"/>
              </a:rPr>
              <a:t>tung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279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“Not everybody trusts paintings but people believe photographs</a:t>
            </a:r>
            <a:r>
              <a:rPr lang="en-US" sz="6600" spc="-5" dirty="0" smtClean="0">
                <a:effectLst/>
                <a:latin typeface="American Typewriter"/>
                <a:ea typeface="Times New Roman"/>
                <a:cs typeface="Times New Roman"/>
              </a:rPr>
              <a:t>.</a:t>
            </a: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</a:t>
            </a:r>
            <a:r>
              <a:rPr lang="en-US" sz="3600" dirty="0" err="1" smtClean="0">
                <a:effectLst/>
                <a:latin typeface="American Typewriter"/>
                <a:ea typeface="Times New Roman"/>
                <a:cs typeface="Times New Roman"/>
              </a:rPr>
              <a:t>Ansel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 Adams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3547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“One of the main causes of failure is giving up what you want most for what you want now.”</a:t>
            </a:r>
            <a:r>
              <a:rPr lang="en-US" sz="6000" dirty="0">
                <a:latin typeface="Calibri"/>
                <a:ea typeface="Calibri"/>
                <a:cs typeface="Times New Roman"/>
              </a:rPr>
              <a:t/>
            </a:r>
            <a:br>
              <a:rPr lang="en-US" sz="6000" dirty="0">
                <a:latin typeface="Calibri"/>
                <a:ea typeface="Calibri"/>
                <a:cs typeface="Times New Roman"/>
              </a:rPr>
            </a:br>
            <a:r>
              <a:rPr lang="en-US" sz="6000" dirty="0" smtClean="0">
                <a:latin typeface="Calibri"/>
                <a:ea typeface="Calibri"/>
                <a:cs typeface="Times New Roman"/>
              </a:rPr>
              <a:t>	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–Jessie </a:t>
            </a:r>
            <a:r>
              <a:rPr lang="en-US" sz="3600" dirty="0" err="1" smtClean="0">
                <a:effectLst/>
                <a:latin typeface="American Typewriter"/>
                <a:ea typeface="Times New Roman"/>
                <a:cs typeface="Times New Roman"/>
              </a:rPr>
              <a:t>Ahroni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68700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“Stay hungry. Stay foolish.”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–Steve Jobs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7808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All books are either dreams or swords.”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–Amy Lowell</a:t>
            </a:r>
            <a:r>
              <a:rPr lang="en-US" sz="3600" dirty="0" smtClean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127201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“Not all those who wander are lost.”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–J. R. R. Tolkien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35868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“Hate is too great a burden to bear.”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–Martin Luther King, Jr.</a:t>
            </a:r>
            <a:r>
              <a:rPr lang="en-US" sz="3600" dirty="0" smtClean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89686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“A nickel </a:t>
            </a:r>
            <a:r>
              <a:rPr lang="en-US" sz="6600" dirty="0" err="1" smtClean="0">
                <a:effectLst/>
                <a:latin typeface="American Typewriter"/>
                <a:ea typeface="Times New Roman"/>
                <a:cs typeface="Times New Roman"/>
              </a:rPr>
              <a:t>ain’t</a:t>
            </a: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 worth a dime anymore.”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–Yogi Berra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64285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“A woman without a man is like a fish without a bicycle.”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–Gloria Steinem</a:t>
            </a:r>
            <a:r>
              <a:rPr lang="en-US" sz="3600" dirty="0" smtClean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136524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731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“One man’s religion is another man’s mythology.”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–Sandra Effinger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92644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American Typewriter"/>
              </a:rPr>
              <a:t>“Breed is stronger than pasture.” 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American Typewriter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American Typewriter"/>
              </a:rPr>
              <a:t>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American Typewriter"/>
              </a:rPr>
              <a:t>–George Eliot</a:t>
            </a:r>
            <a:r>
              <a:rPr lang="en-US" sz="3600" dirty="0" smtClean="0">
                <a:effectLst/>
                <a:latin typeface="American Typewriter"/>
                <a:cs typeface="American Typewriter"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79736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“Doneness counts.”</a:t>
            </a:r>
            <a:r>
              <a:rPr lang="en-US" sz="6600" smtClean="0">
                <a:effectLst/>
                <a:latin typeface="American Typewriter"/>
                <a:ea typeface="Times New Roman"/>
                <a:cs typeface="Times New Roman"/>
              </a:rPr>
              <a:t/>
            </a:r>
            <a:br>
              <a:rPr lang="en-US" sz="660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smtClean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smtClean="0">
                <a:effectLst/>
                <a:latin typeface="American Typewriter"/>
                <a:ea typeface="Times New Roman"/>
                <a:cs typeface="Times New Roman"/>
              </a:rPr>
              <a:t>–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Sandra Effinger</a:t>
            </a:r>
            <a:r>
              <a:rPr lang="en-US" sz="3600" dirty="0" smtClean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343662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latin typeface="American Typewriter"/>
                <a:cs typeface="American Typewriter"/>
              </a:rPr>
              <a:t>“Courage is grace under pressure.” </a:t>
            </a:r>
            <a:r>
              <a:rPr lang="en-US" sz="6600" dirty="0">
                <a:latin typeface="American Typewriter"/>
                <a:cs typeface="American Typewriter"/>
              </a:rPr>
              <a:t/>
            </a:r>
            <a:br>
              <a:rPr lang="en-US" sz="6600" dirty="0">
                <a:latin typeface="American Typewriter"/>
                <a:cs typeface="American Typewriter"/>
              </a:rPr>
            </a:br>
            <a:r>
              <a:rPr lang="en-US" sz="6600" dirty="0" smtClean="0">
                <a:latin typeface="American Typewriter"/>
                <a:cs typeface="American Typewriter"/>
              </a:rPr>
              <a:t>			</a:t>
            </a:r>
            <a:r>
              <a:rPr lang="en-US" sz="3600" dirty="0" smtClean="0">
                <a:latin typeface="American Typewriter"/>
                <a:cs typeface="American Typewriter"/>
              </a:rPr>
              <a:t>–</a:t>
            </a:r>
            <a:r>
              <a:rPr lang="en-US" sz="3600" dirty="0">
                <a:latin typeface="American Typewriter"/>
                <a:cs typeface="American Typewriter"/>
              </a:rPr>
              <a:t>Ernest Hemingway</a:t>
            </a:r>
            <a:r>
              <a:rPr lang="en-US" sz="3600" dirty="0" smtClean="0">
                <a:effectLst/>
                <a:latin typeface="American Typewriter"/>
                <a:cs typeface="American Typewriter"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790396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“Doubt is what gets you an education.” 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–Wilson </a:t>
            </a:r>
            <a:r>
              <a:rPr lang="en-US" sz="3600" dirty="0" err="1" smtClean="0">
                <a:effectLst/>
                <a:latin typeface="American Typewriter"/>
                <a:ea typeface="Times New Roman"/>
                <a:cs typeface="Times New Roman"/>
              </a:rPr>
              <a:t>Mizner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76622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“The cat in gloves catches no mice.”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–Benjamin Franklin</a:t>
            </a:r>
            <a:r>
              <a:rPr lang="en-US" sz="3600" dirty="0" smtClean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903522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latin typeface="American Typewriter"/>
                <a:ea typeface="Times New Roman"/>
                <a:cs typeface="Times New Roman"/>
              </a:rPr>
              <a:t>“Money often costs too much.”</a:t>
            </a:r>
            <a:r>
              <a:rPr lang="en-US" sz="6600" dirty="0">
                <a:latin typeface="American Typewriter"/>
                <a:cs typeface="American Typewriter"/>
              </a:rPr>
              <a:t/>
            </a:r>
            <a:br>
              <a:rPr lang="en-US" sz="6600" dirty="0">
                <a:latin typeface="American Typewriter"/>
                <a:cs typeface="American Typewriter"/>
              </a:rPr>
            </a:br>
            <a:r>
              <a:rPr lang="en-US" sz="6600" dirty="0" smtClean="0">
                <a:latin typeface="American Typewriter"/>
                <a:cs typeface="American Typewriter"/>
              </a:rPr>
              <a:t>				</a:t>
            </a:r>
            <a:r>
              <a:rPr lang="en-US" sz="3600" dirty="0" smtClean="0">
                <a:latin typeface="American Typewriter"/>
                <a:cs typeface="American Typewriter"/>
              </a:rPr>
              <a:t>–Ralph Waldo Emerson</a:t>
            </a:r>
            <a:r>
              <a:rPr lang="en-US" sz="3600" dirty="0" smtClean="0">
                <a:effectLst/>
                <a:latin typeface="American Typewriter"/>
                <a:cs typeface="American Typewriter"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97821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“These are the times that try men’s souls.”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–Thomas Paine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7192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“An intellectual is a person whose mind watches itself.”</a:t>
            </a:r>
            <a:b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 smtClean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 smtClean="0">
                <a:effectLst/>
                <a:latin typeface="American Typewriter"/>
                <a:ea typeface="Times New Roman"/>
                <a:cs typeface="Times New Roman"/>
              </a:rPr>
              <a:t>–Albert Camus</a:t>
            </a:r>
            <a:r>
              <a:rPr lang="en-US" sz="3600" dirty="0" smtClean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387446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6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6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370</Words>
  <Application>Microsoft Macintosh PowerPoint</Application>
  <PresentationFormat>On-screen Show (4:3)</PresentationFormat>
  <Paragraphs>60</Paragraphs>
  <Slides>30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Blank Presentation</vt:lpstr>
      <vt:lpstr>Passages to Paraphrase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Passages to Paraphrase</dc:title>
  <dc:creator>Sandra Effinger</dc:creator>
  <cp:lastModifiedBy>Sandra Effinger</cp:lastModifiedBy>
  <cp:revision>12</cp:revision>
  <dcterms:created xsi:type="dcterms:W3CDTF">2017-06-26T23:26:15Z</dcterms:created>
  <dcterms:modified xsi:type="dcterms:W3CDTF">2017-06-27T03:13:17Z</dcterms:modified>
</cp:coreProperties>
</file>