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9.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10.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theme/theme11.xml" ContentType="application/vnd.openxmlformats-officedocument.theme+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2.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3.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9" r:id="rId2"/>
    <p:sldMasterId id="2147483657" r:id="rId3"/>
    <p:sldMasterId id="2147483656" r:id="rId4"/>
    <p:sldMasterId id="2147483652" r:id="rId5"/>
    <p:sldMasterId id="2147483650" r:id="rId6"/>
    <p:sldMasterId id="2147483831" r:id="rId7"/>
    <p:sldMasterId id="2147483843" r:id="rId8"/>
    <p:sldMasterId id="2147483857" r:id="rId9"/>
    <p:sldMasterId id="2147484262" r:id="rId10"/>
    <p:sldMasterId id="2147484284" r:id="rId11"/>
    <p:sldMasterId id="2147484296" r:id="rId12"/>
    <p:sldMasterId id="2147484308" r:id="rId13"/>
    <p:sldMasterId id="2147484485" r:id="rId14"/>
  </p:sldMasterIdLst>
  <p:notesMasterIdLst>
    <p:notesMasterId r:id="rId50"/>
  </p:notesMasterIdLst>
  <p:sldIdLst>
    <p:sldId id="278" r:id="rId15"/>
    <p:sldId id="279" r:id="rId16"/>
    <p:sldId id="296" r:id="rId17"/>
    <p:sldId id="297" r:id="rId18"/>
    <p:sldId id="298" r:id="rId19"/>
    <p:sldId id="287" r:id="rId20"/>
    <p:sldId id="266" r:id="rId21"/>
    <p:sldId id="273" r:id="rId22"/>
    <p:sldId id="265" r:id="rId23"/>
    <p:sldId id="268" r:id="rId24"/>
    <p:sldId id="263" r:id="rId25"/>
    <p:sldId id="299" r:id="rId26"/>
    <p:sldId id="267" r:id="rId27"/>
    <p:sldId id="291" r:id="rId28"/>
    <p:sldId id="262" r:id="rId29"/>
    <p:sldId id="264" r:id="rId30"/>
    <p:sldId id="271" r:id="rId31"/>
    <p:sldId id="261" r:id="rId32"/>
    <p:sldId id="270" r:id="rId33"/>
    <p:sldId id="282" r:id="rId34"/>
    <p:sldId id="283" r:id="rId35"/>
    <p:sldId id="281" r:id="rId36"/>
    <p:sldId id="322" r:id="rId37"/>
    <p:sldId id="308" r:id="rId38"/>
    <p:sldId id="309" r:id="rId39"/>
    <p:sldId id="310" r:id="rId40"/>
    <p:sldId id="311" r:id="rId41"/>
    <p:sldId id="306" r:id="rId42"/>
    <p:sldId id="307" r:id="rId43"/>
    <p:sldId id="318" r:id="rId44"/>
    <p:sldId id="319" r:id="rId45"/>
    <p:sldId id="320" r:id="rId46"/>
    <p:sldId id="321" r:id="rId47"/>
    <p:sldId id="312" r:id="rId48"/>
    <p:sldId id="313" r:id="rId49"/>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charset="0"/>
        <a:ea typeface="ヒラギノ角ゴ Pro W3" charset="0"/>
        <a:cs typeface="Geneva" charset="0"/>
      </a:defRPr>
    </a:lvl1pPr>
    <a:lvl2pPr marL="457200" algn="l" rtl="0" fontAlgn="base">
      <a:spcBef>
        <a:spcPct val="0"/>
      </a:spcBef>
      <a:spcAft>
        <a:spcPct val="0"/>
      </a:spcAft>
      <a:defRPr sz="2400" kern="1200">
        <a:solidFill>
          <a:schemeClr val="tx1"/>
        </a:solidFill>
        <a:latin typeface="Times" charset="0"/>
        <a:ea typeface="ヒラギノ角ゴ Pro W3" charset="0"/>
        <a:cs typeface="Geneva" charset="0"/>
      </a:defRPr>
    </a:lvl2pPr>
    <a:lvl3pPr marL="914400" algn="l" rtl="0" fontAlgn="base">
      <a:spcBef>
        <a:spcPct val="0"/>
      </a:spcBef>
      <a:spcAft>
        <a:spcPct val="0"/>
      </a:spcAft>
      <a:defRPr sz="2400" kern="1200">
        <a:solidFill>
          <a:schemeClr val="tx1"/>
        </a:solidFill>
        <a:latin typeface="Times" charset="0"/>
        <a:ea typeface="ヒラギノ角ゴ Pro W3" charset="0"/>
        <a:cs typeface="Geneva" charset="0"/>
      </a:defRPr>
    </a:lvl3pPr>
    <a:lvl4pPr marL="1371600" algn="l" rtl="0" fontAlgn="base">
      <a:spcBef>
        <a:spcPct val="0"/>
      </a:spcBef>
      <a:spcAft>
        <a:spcPct val="0"/>
      </a:spcAft>
      <a:defRPr sz="2400" kern="1200">
        <a:solidFill>
          <a:schemeClr val="tx1"/>
        </a:solidFill>
        <a:latin typeface="Times" charset="0"/>
        <a:ea typeface="ヒラギノ角ゴ Pro W3" charset="0"/>
        <a:cs typeface="Geneva" charset="0"/>
      </a:defRPr>
    </a:lvl4pPr>
    <a:lvl5pPr marL="1828800" algn="l" rtl="0" fontAlgn="base">
      <a:spcBef>
        <a:spcPct val="0"/>
      </a:spcBef>
      <a:spcAft>
        <a:spcPct val="0"/>
      </a:spcAft>
      <a:defRPr sz="2400" kern="1200">
        <a:solidFill>
          <a:schemeClr val="tx1"/>
        </a:solidFill>
        <a:latin typeface="Times" charset="0"/>
        <a:ea typeface="ヒラギノ角ゴ Pro W3" charset="0"/>
        <a:cs typeface="Geneva" charset="0"/>
      </a:defRPr>
    </a:lvl5pPr>
    <a:lvl6pPr marL="2286000" algn="l" defTabSz="457200" rtl="0" eaLnBrk="1" latinLnBrk="0" hangingPunct="1">
      <a:defRPr sz="2400" kern="1200">
        <a:solidFill>
          <a:schemeClr val="tx1"/>
        </a:solidFill>
        <a:latin typeface="Times" charset="0"/>
        <a:ea typeface="ヒラギノ角ゴ Pro W3" charset="0"/>
        <a:cs typeface="Geneva" charset="0"/>
      </a:defRPr>
    </a:lvl6pPr>
    <a:lvl7pPr marL="2743200" algn="l" defTabSz="457200" rtl="0" eaLnBrk="1" latinLnBrk="0" hangingPunct="1">
      <a:defRPr sz="2400" kern="1200">
        <a:solidFill>
          <a:schemeClr val="tx1"/>
        </a:solidFill>
        <a:latin typeface="Times" charset="0"/>
        <a:ea typeface="ヒラギノ角ゴ Pro W3" charset="0"/>
        <a:cs typeface="Geneva" charset="0"/>
      </a:defRPr>
    </a:lvl7pPr>
    <a:lvl8pPr marL="3200400" algn="l" defTabSz="457200" rtl="0" eaLnBrk="1" latinLnBrk="0" hangingPunct="1">
      <a:defRPr sz="2400" kern="1200">
        <a:solidFill>
          <a:schemeClr val="tx1"/>
        </a:solidFill>
        <a:latin typeface="Times" charset="0"/>
        <a:ea typeface="ヒラギノ角ゴ Pro W3" charset="0"/>
        <a:cs typeface="Geneva" charset="0"/>
      </a:defRPr>
    </a:lvl8pPr>
    <a:lvl9pPr marL="3657600" algn="l" defTabSz="457200" rtl="0" eaLnBrk="1" latinLnBrk="0" hangingPunct="1">
      <a:defRPr sz="2400" kern="1200">
        <a:solidFill>
          <a:schemeClr val="tx1"/>
        </a:solidFill>
        <a:latin typeface="Times" charset="0"/>
        <a:ea typeface="ヒラギノ角ゴ Pro W3" charset="0"/>
        <a:cs typeface="Geneva"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44" d="100"/>
          <a:sy n="44" d="100"/>
        </p:scale>
        <p:origin x="-560" y="-1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03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4" Type="http://schemas.openxmlformats.org/officeDocument/2006/relationships/slideMaster" Target="slideMasters/slideMaster14.xml"/><Relationship Id="rId15" Type="http://schemas.openxmlformats.org/officeDocument/2006/relationships/slide" Target="slides/slide1.xml"/><Relationship Id="rId16" Type="http://schemas.openxmlformats.org/officeDocument/2006/relationships/slide" Target="slides/slide2.xml"/><Relationship Id="rId17" Type="http://schemas.openxmlformats.org/officeDocument/2006/relationships/slide" Target="slides/slide3.xml"/><Relationship Id="rId18" Type="http://schemas.openxmlformats.org/officeDocument/2006/relationships/slide" Target="slides/slide4.xml"/><Relationship Id="rId19" Type="http://schemas.openxmlformats.org/officeDocument/2006/relationships/slide" Target="slides/slide5.xml"/><Relationship Id="rId50" Type="http://schemas.openxmlformats.org/officeDocument/2006/relationships/notesMaster" Target="notesMasters/notesMaster1.xml"/><Relationship Id="rId51" Type="http://schemas.openxmlformats.org/officeDocument/2006/relationships/printerSettings" Target="printerSettings/printerSettings1.bin"/><Relationship Id="rId52" Type="http://schemas.openxmlformats.org/officeDocument/2006/relationships/presProps" Target="presProps.xml"/><Relationship Id="rId53" Type="http://schemas.openxmlformats.org/officeDocument/2006/relationships/viewProps" Target="viewProps.xml"/><Relationship Id="rId54" Type="http://schemas.openxmlformats.org/officeDocument/2006/relationships/theme" Target="theme/theme1.xml"/><Relationship Id="rId55" Type="http://schemas.openxmlformats.org/officeDocument/2006/relationships/tableStyles" Target="tableStyles.xml"/><Relationship Id="rId40" Type="http://schemas.openxmlformats.org/officeDocument/2006/relationships/slide" Target="slides/slide26.xml"/><Relationship Id="rId41" Type="http://schemas.openxmlformats.org/officeDocument/2006/relationships/slide" Target="slides/slide27.xml"/><Relationship Id="rId42" Type="http://schemas.openxmlformats.org/officeDocument/2006/relationships/slide" Target="slides/slide28.xml"/><Relationship Id="rId43" Type="http://schemas.openxmlformats.org/officeDocument/2006/relationships/slide" Target="slides/slide29.xml"/><Relationship Id="rId44" Type="http://schemas.openxmlformats.org/officeDocument/2006/relationships/slide" Target="slides/slide30.xml"/><Relationship Id="rId45" Type="http://schemas.openxmlformats.org/officeDocument/2006/relationships/slide" Target="slides/slide31.xml"/><Relationship Id="rId46" Type="http://schemas.openxmlformats.org/officeDocument/2006/relationships/slide" Target="slides/slide32.xml"/><Relationship Id="rId47" Type="http://schemas.openxmlformats.org/officeDocument/2006/relationships/slide" Target="slides/slide33.xml"/><Relationship Id="rId48" Type="http://schemas.openxmlformats.org/officeDocument/2006/relationships/slide" Target="slides/slide34.xml"/><Relationship Id="rId49" Type="http://schemas.openxmlformats.org/officeDocument/2006/relationships/slide" Target="slides/slide35.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Master" Target="slideMasters/slideMaster8.xml"/><Relationship Id="rId9" Type="http://schemas.openxmlformats.org/officeDocument/2006/relationships/slideMaster" Target="slideMasters/slideMaster9.xml"/><Relationship Id="rId30" Type="http://schemas.openxmlformats.org/officeDocument/2006/relationships/slide" Target="slides/slide16.xml"/><Relationship Id="rId31" Type="http://schemas.openxmlformats.org/officeDocument/2006/relationships/slide" Target="slides/slide17.xml"/><Relationship Id="rId32" Type="http://schemas.openxmlformats.org/officeDocument/2006/relationships/slide" Target="slides/slide18.xml"/><Relationship Id="rId33" Type="http://schemas.openxmlformats.org/officeDocument/2006/relationships/slide" Target="slides/slide19.xml"/><Relationship Id="rId34" Type="http://schemas.openxmlformats.org/officeDocument/2006/relationships/slide" Target="slides/slide20.xml"/><Relationship Id="rId35" Type="http://schemas.openxmlformats.org/officeDocument/2006/relationships/slide" Target="slides/slide21.xml"/><Relationship Id="rId36" Type="http://schemas.openxmlformats.org/officeDocument/2006/relationships/slide" Target="slides/slide22.xml"/><Relationship Id="rId37" Type="http://schemas.openxmlformats.org/officeDocument/2006/relationships/slide" Target="slides/slide23.xml"/><Relationship Id="rId38" Type="http://schemas.openxmlformats.org/officeDocument/2006/relationships/slide" Target="slides/slide24.xml"/><Relationship Id="rId39" Type="http://schemas.openxmlformats.org/officeDocument/2006/relationships/slide" Target="slides/slide25.xml"/><Relationship Id="rId20" Type="http://schemas.openxmlformats.org/officeDocument/2006/relationships/slide" Target="slides/slide6.xml"/><Relationship Id="rId21" Type="http://schemas.openxmlformats.org/officeDocument/2006/relationships/slide" Target="slides/slide7.xml"/><Relationship Id="rId22" Type="http://schemas.openxmlformats.org/officeDocument/2006/relationships/slide" Target="slides/slide8.xml"/><Relationship Id="rId23" Type="http://schemas.openxmlformats.org/officeDocument/2006/relationships/slide" Target="slides/slide9.xml"/><Relationship Id="rId24" Type="http://schemas.openxmlformats.org/officeDocument/2006/relationships/slide" Target="slides/slide10.xml"/><Relationship Id="rId25" Type="http://schemas.openxmlformats.org/officeDocument/2006/relationships/slide" Target="slides/slide11.xml"/><Relationship Id="rId26" Type="http://schemas.openxmlformats.org/officeDocument/2006/relationships/slide" Target="slides/slide12.xml"/><Relationship Id="rId27" Type="http://schemas.openxmlformats.org/officeDocument/2006/relationships/slide" Target="slides/slide13.xml"/><Relationship Id="rId28" Type="http://schemas.openxmlformats.org/officeDocument/2006/relationships/slide" Target="slides/slide14.xml"/><Relationship Id="rId29" Type="http://schemas.openxmlformats.org/officeDocument/2006/relationships/slide" Target="slides/slide15.xml"/><Relationship Id="rId10" Type="http://schemas.openxmlformats.org/officeDocument/2006/relationships/slideMaster" Target="slideMasters/slideMaster10.xml"/><Relationship Id="rId11" Type="http://schemas.openxmlformats.org/officeDocument/2006/relationships/slideMaster" Target="slideMasters/slideMaster11.xml"/><Relationship Id="rId12" Type="http://schemas.openxmlformats.org/officeDocument/2006/relationships/slideMaster" Target="slideMasters/slideMaster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ea typeface="Geneva" charset="0"/>
              </a:defRPr>
            </a:lvl1pPr>
          </a:lstStyle>
          <a:p>
            <a:pPr>
              <a:defRPr/>
            </a:pPr>
            <a:endParaRPr lang="en-US"/>
          </a:p>
        </p:txBody>
      </p:sp>
      <p:sp>
        <p:nvSpPr>
          <p:cNvPr id="512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ea typeface="Geneva" charset="0"/>
              </a:defRPr>
            </a:lvl1pPr>
          </a:lstStyle>
          <a:p>
            <a:pPr>
              <a:defRPr/>
            </a:pPr>
            <a:endParaRPr lang="en-US"/>
          </a:p>
        </p:txBody>
      </p:sp>
      <p:sp>
        <p:nvSpPr>
          <p:cNvPr id="162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12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ea typeface="Geneva" charset="0"/>
              </a:defRPr>
            </a:lvl1pPr>
          </a:lstStyle>
          <a:p>
            <a:pPr>
              <a:defRPr/>
            </a:pPr>
            <a:endParaRPr lang="en-US"/>
          </a:p>
        </p:txBody>
      </p:sp>
      <p:sp>
        <p:nvSpPr>
          <p:cNvPr id="512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33060767-5EF8-AE48-A24B-CF5DAD17A944}" type="slidenum">
              <a:rPr lang="en-US"/>
              <a:pPr/>
              <a:t>‹#›</a:t>
            </a:fld>
            <a:endParaRPr lang="en-US"/>
          </a:p>
        </p:txBody>
      </p:sp>
    </p:spTree>
    <p:extLst>
      <p:ext uri="{BB962C8B-B14F-4D97-AF65-F5344CB8AC3E}">
        <p14:creationId xmlns:p14="http://schemas.microsoft.com/office/powerpoint/2010/main" val="17541481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68" charset="0"/>
        <a:ea typeface="ヒラギノ角ゴ Pro W3" charset="0"/>
        <a:cs typeface="Geneva" pitchFamily="68" charset="-128"/>
      </a:defRPr>
    </a:lvl1pPr>
    <a:lvl2pPr marL="457200" algn="l" rtl="0" eaLnBrk="0" fontAlgn="base" hangingPunct="0">
      <a:spcBef>
        <a:spcPct val="30000"/>
      </a:spcBef>
      <a:spcAft>
        <a:spcPct val="0"/>
      </a:spcAft>
      <a:defRPr sz="1200" kern="1200">
        <a:solidFill>
          <a:schemeClr val="tx1"/>
        </a:solidFill>
        <a:latin typeface="Times" pitchFamily="68" charset="0"/>
        <a:ea typeface="Geneva" pitchFamily="68" charset="-128"/>
        <a:cs typeface="Geneva" charset="0"/>
      </a:defRPr>
    </a:lvl2pPr>
    <a:lvl3pPr marL="914400" algn="l" rtl="0" eaLnBrk="0" fontAlgn="base" hangingPunct="0">
      <a:spcBef>
        <a:spcPct val="30000"/>
      </a:spcBef>
      <a:spcAft>
        <a:spcPct val="0"/>
      </a:spcAft>
      <a:defRPr sz="1200" kern="1200">
        <a:solidFill>
          <a:schemeClr val="tx1"/>
        </a:solidFill>
        <a:latin typeface="Times" pitchFamily="68" charset="0"/>
        <a:ea typeface="ヒラギノ角ゴ Pro W3" charset="-128"/>
        <a:cs typeface="ヒラギノ角ゴ Pro W3" charset="0"/>
      </a:defRPr>
    </a:lvl3pPr>
    <a:lvl4pPr marL="1371600" algn="l" rtl="0" eaLnBrk="0" fontAlgn="base" hangingPunct="0">
      <a:spcBef>
        <a:spcPct val="30000"/>
      </a:spcBef>
      <a:spcAft>
        <a:spcPct val="0"/>
      </a:spcAft>
      <a:defRPr sz="1200" kern="1200">
        <a:solidFill>
          <a:schemeClr val="tx1"/>
        </a:solidFill>
        <a:latin typeface="Times" pitchFamily="68" charset="0"/>
        <a:ea typeface="ヒラギノ角ゴ Pro W3" charset="-128"/>
        <a:cs typeface="+mn-cs"/>
      </a:defRPr>
    </a:lvl4pPr>
    <a:lvl5pPr marL="1828800" algn="l" rtl="0" eaLnBrk="0" fontAlgn="base" hangingPunct="0">
      <a:spcBef>
        <a:spcPct val="30000"/>
      </a:spcBef>
      <a:spcAft>
        <a:spcPct val="0"/>
      </a:spcAft>
      <a:defRPr sz="1200" kern="1200">
        <a:solidFill>
          <a:schemeClr val="tx1"/>
        </a:solidFill>
        <a:latin typeface="Times" pitchFamily="68" charset="0"/>
        <a:ea typeface="ヒラギノ角ゴ Pro W3"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0E9CB7CA-21C9-C64F-A0C3-68F4A8CA79E5}" type="slidenum">
              <a:rPr lang="en-US" sz="1200"/>
              <a:pPr/>
              <a:t>1</a:t>
            </a:fld>
            <a:endParaRPr lang="en-US" sz="1200"/>
          </a:p>
        </p:txBody>
      </p:sp>
      <p:sp>
        <p:nvSpPr>
          <p:cNvPr id="164867" name="Rectangle 2"/>
          <p:cNvSpPr>
            <a:spLocks noGrp="1" noRot="1" noChangeAspect="1" noChangeArrowheads="1" noTextEdit="1"/>
          </p:cNvSpPr>
          <p:nvPr>
            <p:ph type="sldImg"/>
          </p:nvPr>
        </p:nvSpPr>
        <p:spPr>
          <a:ln/>
        </p:spPr>
      </p:sp>
      <p:sp>
        <p:nvSpPr>
          <p:cNvPr id="164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FE570A31-AC2B-B443-9D4C-AADCEEBE3F28}" type="slidenum">
              <a:rPr lang="en-US" sz="1200"/>
              <a:pPr/>
              <a:t>2</a:t>
            </a:fld>
            <a:endParaRPr lang="en-US" sz="1200"/>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27DA98CB-4872-4E45-A73E-C69F80FD6A41}" type="slidenum">
              <a:rPr lang="en-US" sz="1200"/>
              <a:pPr/>
              <a:t>3</a:t>
            </a:fld>
            <a:endParaRPr lang="en-US" sz="1200"/>
          </a:p>
        </p:txBody>
      </p:sp>
      <p:sp>
        <p:nvSpPr>
          <p:cNvPr id="168963" name="Rectangle 2"/>
          <p:cNvSpPr>
            <a:spLocks noGrp="1" noRot="1" noChangeAspect="1" noChangeArrowheads="1" noTextEdit="1"/>
          </p:cNvSpPr>
          <p:nvPr>
            <p:ph type="sldImg"/>
          </p:nvPr>
        </p:nvSpPr>
        <p:spPr>
          <a:ln/>
        </p:spPr>
      </p:sp>
      <p:sp>
        <p:nvSpPr>
          <p:cNvPr id="168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ACB3F649-BF50-574F-B014-048381EF9DDB}" type="slidenum">
              <a:rPr lang="en-US" sz="1200"/>
              <a:pPr/>
              <a:t>4</a:t>
            </a:fld>
            <a:endParaRPr lang="en-US" sz="1200"/>
          </a:p>
        </p:txBody>
      </p:sp>
      <p:sp>
        <p:nvSpPr>
          <p:cNvPr id="171011" name="Rectangle 2"/>
          <p:cNvSpPr>
            <a:spLocks noGrp="1" noRot="1" noChangeAspect="1" noChangeArrowheads="1"/>
          </p:cNvSpPr>
          <p:nvPr>
            <p:ph type="sldImg"/>
          </p:nvPr>
        </p:nvSpPr>
        <p:spPr>
          <a:solidFill>
            <a:srgbClr val="FFFFFF"/>
          </a:solidFill>
          <a:ln/>
        </p:spPr>
      </p:sp>
      <p:sp>
        <p:nvSpPr>
          <p:cNvPr id="171012" name="Rectangle 3"/>
          <p:cNvSpPr>
            <a:spLocks noGrp="1" noChangeArrowheads="1"/>
          </p:cNvSpPr>
          <p:nvPr>
            <p:ph type="body" idx="1"/>
          </p:nvPr>
        </p:nvSpPr>
        <p:spPr>
          <a:solidFill>
            <a:srgbClr val="FFFFFF"/>
          </a:solidFill>
          <a:ln>
            <a:solidFill>
              <a:srgbClr val="000000"/>
            </a:solidFill>
          </a:ln>
          <a:extLs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CE7F29E9-3041-654E-9B0E-477683D66621}" type="slidenum">
              <a:rPr lang="en-US" sz="1200"/>
              <a:pPr/>
              <a:t>5</a:t>
            </a:fld>
            <a:endParaRPr lang="en-US" sz="1200"/>
          </a:p>
        </p:txBody>
      </p:sp>
      <p:sp>
        <p:nvSpPr>
          <p:cNvPr id="173059" name="Rectangle 2"/>
          <p:cNvSpPr>
            <a:spLocks noGrp="1" noRot="1" noChangeAspect="1" noChangeArrowheads="1"/>
          </p:cNvSpPr>
          <p:nvPr>
            <p:ph type="sldImg"/>
          </p:nvPr>
        </p:nvSpPr>
        <p:spPr>
          <a:solidFill>
            <a:srgbClr val="FFFFFF"/>
          </a:solidFill>
          <a:ln/>
        </p:spPr>
      </p:sp>
      <p:sp>
        <p:nvSpPr>
          <p:cNvPr id="173060" name="Rectangle 3"/>
          <p:cNvSpPr>
            <a:spLocks noGrp="1" noChangeArrowheads="1"/>
          </p:cNvSpPr>
          <p:nvPr>
            <p:ph type="body" idx="1"/>
          </p:nvPr>
        </p:nvSpPr>
        <p:spPr>
          <a:solidFill>
            <a:srgbClr val="FFFFFF"/>
          </a:solidFill>
          <a:ln>
            <a:solidFill>
              <a:srgbClr val="000000"/>
            </a:solidFill>
          </a:ln>
          <a:extLs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CFB3A289-3E6A-2342-B020-076528925C95}" type="slidenum">
              <a:rPr lang="en-US" sz="1200"/>
              <a:pPr/>
              <a:t>6</a:t>
            </a:fld>
            <a:endParaRPr lang="en-US" sz="1200"/>
          </a:p>
        </p:txBody>
      </p:sp>
      <p:sp>
        <p:nvSpPr>
          <p:cNvPr id="175107" name="Rectangle 2"/>
          <p:cNvSpPr>
            <a:spLocks noGrp="1" noRot="1" noChangeAspect="1" noChangeArrowheads="1" noTextEdit="1"/>
          </p:cNvSpPr>
          <p:nvPr>
            <p:ph type="sldImg"/>
          </p:nvPr>
        </p:nvSpPr>
        <p:spPr>
          <a:ln/>
        </p:spPr>
      </p:sp>
      <p:sp>
        <p:nvSpPr>
          <p:cNvPr id="175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D91831C5-49ED-6243-ABBE-AA6B10EA170D}" type="slidenum">
              <a:rPr lang="en-US" sz="1200"/>
              <a:pPr/>
              <a:t>7</a:t>
            </a:fld>
            <a:endParaRPr lang="en-US" sz="1200"/>
          </a:p>
        </p:txBody>
      </p:sp>
      <p:sp>
        <p:nvSpPr>
          <p:cNvPr id="177155" name="Rectangle 2"/>
          <p:cNvSpPr>
            <a:spLocks noGrp="1" noRot="1" noChangeAspect="1" noChangeArrowheads="1" noTextEdit="1"/>
          </p:cNvSpPr>
          <p:nvPr>
            <p:ph type="sldImg"/>
          </p:nvPr>
        </p:nvSpPr>
        <p:spPr>
          <a:ln/>
        </p:spPr>
      </p:sp>
      <p:sp>
        <p:nvSpPr>
          <p:cNvPr id="177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725A92F8-3565-284B-AA32-E7044FB0D7F8}" type="slidenum">
              <a:rPr lang="en-US" sz="1200"/>
              <a:pPr/>
              <a:t>8</a:t>
            </a:fld>
            <a:endParaRPr lang="en-US" sz="1200"/>
          </a:p>
        </p:txBody>
      </p:sp>
      <p:sp>
        <p:nvSpPr>
          <p:cNvPr id="179203" name="Rectangle 2"/>
          <p:cNvSpPr>
            <a:spLocks noGrp="1" noRot="1" noChangeAspect="1" noChangeArrowheads="1"/>
          </p:cNvSpPr>
          <p:nvPr>
            <p:ph type="sldImg"/>
          </p:nvPr>
        </p:nvSpPr>
        <p:spPr>
          <a:solidFill>
            <a:srgbClr val="FFFFFF"/>
          </a:solidFill>
          <a:ln/>
        </p:spPr>
      </p:sp>
      <p:sp>
        <p:nvSpPr>
          <p:cNvPr id="179204" name="Rectangle 3"/>
          <p:cNvSpPr>
            <a:spLocks noGrp="1" noChangeArrowheads="1"/>
          </p:cNvSpPr>
          <p:nvPr>
            <p:ph type="body" idx="1"/>
          </p:nvPr>
        </p:nvSpPr>
        <p:spPr>
          <a:solidFill>
            <a:srgbClr val="FFFFFF"/>
          </a:solidFill>
          <a:ln>
            <a:solidFill>
              <a:srgbClr val="000000"/>
            </a:solidFill>
          </a:ln>
          <a:extLs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44355B67-C6D7-7648-9E96-0794E15303CB}" type="slidenum">
              <a:rPr lang="en-US" sz="1200"/>
              <a:pPr/>
              <a:t>9</a:t>
            </a:fld>
            <a:endParaRPr lang="en-US" sz="1200"/>
          </a:p>
        </p:txBody>
      </p:sp>
      <p:sp>
        <p:nvSpPr>
          <p:cNvPr id="181251" name="Rectangle 2"/>
          <p:cNvSpPr>
            <a:spLocks noGrp="1" noRot="1" noChangeAspect="1" noChangeArrowheads="1" noTextEdit="1"/>
          </p:cNvSpPr>
          <p:nvPr>
            <p:ph type="sldImg"/>
          </p:nvPr>
        </p:nvSpPr>
        <p:spPr>
          <a:ln/>
        </p:spPr>
      </p:sp>
      <p:sp>
        <p:nvSpPr>
          <p:cNvPr id="181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DFFA556B-723F-D344-A8D2-DDBB0637A7C2}" type="slidenum">
              <a:rPr lang="en-US" sz="1200"/>
              <a:pPr/>
              <a:t>10</a:t>
            </a:fld>
            <a:endParaRPr lang="en-US" sz="1200"/>
          </a:p>
        </p:txBody>
      </p:sp>
      <p:sp>
        <p:nvSpPr>
          <p:cNvPr id="183299" name="Rectangle 2"/>
          <p:cNvSpPr>
            <a:spLocks noGrp="1" noRot="1" noChangeAspect="1" noChangeArrowheads="1" noTextEdit="1"/>
          </p:cNvSpPr>
          <p:nvPr>
            <p:ph type="sldImg"/>
          </p:nvPr>
        </p:nvSpPr>
        <p:spPr>
          <a:ln/>
        </p:spPr>
      </p:sp>
      <p:sp>
        <p:nvSpPr>
          <p:cNvPr id="183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C0EE14A0-6C9A-7E4A-B99F-216ED2E9B8DA}" type="slidenum">
              <a:rPr lang="en-US" sz="1200"/>
              <a:pPr/>
              <a:t>11</a:t>
            </a:fld>
            <a:endParaRPr lang="en-US" sz="1200"/>
          </a:p>
        </p:txBody>
      </p:sp>
      <p:sp>
        <p:nvSpPr>
          <p:cNvPr id="185347" name="Rectangle 2"/>
          <p:cNvSpPr>
            <a:spLocks noGrp="1" noRot="1" noChangeAspect="1" noChangeArrowheads="1" noTextEdit="1"/>
          </p:cNvSpPr>
          <p:nvPr>
            <p:ph type="sldImg"/>
          </p:nvPr>
        </p:nvSpPr>
        <p:spPr>
          <a:ln/>
        </p:spPr>
      </p:sp>
      <p:sp>
        <p:nvSpPr>
          <p:cNvPr id="185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76F66855-6A6B-4849-A1D3-0EBF4610EA28}" type="slidenum">
              <a:rPr lang="en-US" sz="1200"/>
              <a:pPr/>
              <a:t>12</a:t>
            </a:fld>
            <a:endParaRPr lang="en-US" sz="1200"/>
          </a:p>
        </p:txBody>
      </p:sp>
      <p:sp>
        <p:nvSpPr>
          <p:cNvPr id="187395" name="Rectangle 2"/>
          <p:cNvSpPr>
            <a:spLocks noGrp="1" noRot="1" noChangeAspect="1" noChangeArrowheads="1" noTextEdit="1"/>
          </p:cNvSpPr>
          <p:nvPr>
            <p:ph type="sldImg"/>
          </p:nvPr>
        </p:nvSpPr>
        <p:spPr>
          <a:ln/>
        </p:spPr>
      </p:sp>
      <p:sp>
        <p:nvSpPr>
          <p:cNvPr id="187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52722F19-AD83-F544-BAD1-EA8297DC7768}" type="slidenum">
              <a:rPr lang="en-US" sz="1200"/>
              <a:pPr/>
              <a:t>13</a:t>
            </a:fld>
            <a:endParaRPr lang="en-US" sz="1200"/>
          </a:p>
        </p:txBody>
      </p:sp>
      <p:sp>
        <p:nvSpPr>
          <p:cNvPr id="189443" name="Rectangle 2"/>
          <p:cNvSpPr>
            <a:spLocks noGrp="1" noRot="1" noChangeAspect="1" noChangeArrowheads="1" noTextEdit="1"/>
          </p:cNvSpPr>
          <p:nvPr>
            <p:ph type="sldImg"/>
          </p:nvPr>
        </p:nvSpPr>
        <p:spPr>
          <a:ln/>
        </p:spPr>
      </p:sp>
      <p:sp>
        <p:nvSpPr>
          <p:cNvPr id="189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DE8F0769-9D42-664C-A4E1-C6F4099A286F}" type="slidenum">
              <a:rPr lang="en-US" sz="1200"/>
              <a:pPr/>
              <a:t>14</a:t>
            </a:fld>
            <a:endParaRPr lang="en-US" sz="1200"/>
          </a:p>
        </p:txBody>
      </p:sp>
      <p:sp>
        <p:nvSpPr>
          <p:cNvPr id="191491" name="Rectangle 2"/>
          <p:cNvSpPr>
            <a:spLocks noGrp="1" noRot="1" noChangeAspect="1" noChangeArrowheads="1"/>
          </p:cNvSpPr>
          <p:nvPr>
            <p:ph type="sldImg"/>
          </p:nvPr>
        </p:nvSpPr>
        <p:spPr>
          <a:solidFill>
            <a:srgbClr val="FFFFFF"/>
          </a:solidFill>
          <a:ln/>
        </p:spPr>
      </p:sp>
      <p:sp>
        <p:nvSpPr>
          <p:cNvPr id="191492" name="Rectangle 3"/>
          <p:cNvSpPr>
            <a:spLocks noGrp="1" noChangeArrowheads="1"/>
          </p:cNvSpPr>
          <p:nvPr>
            <p:ph type="body" idx="1"/>
          </p:nvPr>
        </p:nvSpPr>
        <p:spPr>
          <a:solidFill>
            <a:srgbClr val="FFFFFF"/>
          </a:solidFill>
          <a:ln>
            <a:solidFill>
              <a:srgbClr val="000000"/>
            </a:solidFill>
          </a:ln>
          <a:extLs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8ACDF726-F02D-E54F-AE7B-1BBE5151CD85}" type="slidenum">
              <a:rPr lang="en-US" sz="1200"/>
              <a:pPr/>
              <a:t>15</a:t>
            </a:fld>
            <a:endParaRPr lang="en-US" sz="1200"/>
          </a:p>
        </p:txBody>
      </p:sp>
      <p:sp>
        <p:nvSpPr>
          <p:cNvPr id="193539" name="Rectangle 2"/>
          <p:cNvSpPr>
            <a:spLocks noGrp="1" noRot="1" noChangeAspect="1" noChangeArrowheads="1" noTextEdit="1"/>
          </p:cNvSpPr>
          <p:nvPr>
            <p:ph type="sldImg"/>
          </p:nvPr>
        </p:nvSpPr>
        <p:spPr>
          <a:ln/>
        </p:spPr>
      </p:sp>
      <p:sp>
        <p:nvSpPr>
          <p:cNvPr id="193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4188A148-DD8B-DD47-993F-D6617D3F5B05}" type="slidenum">
              <a:rPr lang="en-US" sz="1200"/>
              <a:pPr/>
              <a:t>16</a:t>
            </a:fld>
            <a:endParaRPr lang="en-US" sz="1200"/>
          </a:p>
        </p:txBody>
      </p:sp>
      <p:sp>
        <p:nvSpPr>
          <p:cNvPr id="195587" name="Rectangle 2"/>
          <p:cNvSpPr>
            <a:spLocks noGrp="1" noRot="1" noChangeAspect="1" noChangeArrowheads="1" noTextEdit="1"/>
          </p:cNvSpPr>
          <p:nvPr>
            <p:ph type="sldImg"/>
          </p:nvPr>
        </p:nvSpPr>
        <p:spPr>
          <a:ln/>
        </p:spPr>
      </p:sp>
      <p:sp>
        <p:nvSpPr>
          <p:cNvPr id="195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B63917F2-C144-A34C-8954-33615D97B459}" type="slidenum">
              <a:rPr lang="en-US" sz="1200"/>
              <a:pPr/>
              <a:t>17</a:t>
            </a:fld>
            <a:endParaRPr lang="en-US" sz="1200"/>
          </a:p>
        </p:txBody>
      </p:sp>
      <p:sp>
        <p:nvSpPr>
          <p:cNvPr id="197635" name="Rectangle 2"/>
          <p:cNvSpPr>
            <a:spLocks noGrp="1" noRot="1" noChangeAspect="1" noChangeArrowheads="1" noTextEdit="1"/>
          </p:cNvSpPr>
          <p:nvPr>
            <p:ph type="sldImg"/>
          </p:nvPr>
        </p:nvSpPr>
        <p:spPr>
          <a:ln/>
        </p:spPr>
      </p:sp>
      <p:sp>
        <p:nvSpPr>
          <p:cNvPr id="197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EDFF26D4-368C-FB43-8BC4-DB58611097C3}" type="slidenum">
              <a:rPr lang="en-US" sz="1200"/>
              <a:pPr/>
              <a:t>18</a:t>
            </a:fld>
            <a:endParaRPr lang="en-US" sz="1200"/>
          </a:p>
        </p:txBody>
      </p:sp>
      <p:sp>
        <p:nvSpPr>
          <p:cNvPr id="199683" name="Rectangle 2"/>
          <p:cNvSpPr>
            <a:spLocks noGrp="1" noRot="1" noChangeAspect="1" noChangeArrowheads="1" noTextEdit="1"/>
          </p:cNvSpPr>
          <p:nvPr>
            <p:ph type="sldImg"/>
          </p:nvPr>
        </p:nvSpPr>
        <p:spPr>
          <a:ln/>
        </p:spPr>
      </p:sp>
      <p:sp>
        <p:nvSpPr>
          <p:cNvPr id="199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1618C21E-C064-8840-A805-2CB3ADC53973}" type="slidenum">
              <a:rPr lang="en-US" sz="1200"/>
              <a:pPr/>
              <a:t>19</a:t>
            </a:fld>
            <a:endParaRPr lang="en-US" sz="1200"/>
          </a:p>
        </p:txBody>
      </p:sp>
      <p:sp>
        <p:nvSpPr>
          <p:cNvPr id="201731" name="Rectangle 2"/>
          <p:cNvSpPr>
            <a:spLocks noGrp="1" noRot="1" noChangeAspect="1" noChangeArrowheads="1" noTextEdit="1"/>
          </p:cNvSpPr>
          <p:nvPr>
            <p:ph type="sldImg"/>
          </p:nvPr>
        </p:nvSpPr>
        <p:spPr>
          <a:ln/>
        </p:spPr>
      </p:sp>
      <p:sp>
        <p:nvSpPr>
          <p:cNvPr id="201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F69DF511-DB0C-8149-A656-23F31B8EE806}" type="slidenum">
              <a:rPr lang="en-US" sz="1200"/>
              <a:pPr/>
              <a:t>20</a:t>
            </a:fld>
            <a:endParaRPr lang="en-US" sz="1200"/>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13CCE6DC-EEE5-0644-87B5-BBF3F9DA30AE}" type="slidenum">
              <a:rPr lang="en-US" sz="1200"/>
              <a:pPr/>
              <a:t>21</a:t>
            </a:fld>
            <a:endParaRPr lang="en-US" sz="1200"/>
          </a:p>
        </p:txBody>
      </p:sp>
      <p:sp>
        <p:nvSpPr>
          <p:cNvPr id="205827" name="Rectangle 2"/>
          <p:cNvSpPr>
            <a:spLocks noGrp="1" noRot="1" noChangeAspect="1" noChangeArrowheads="1" noTextEdit="1"/>
          </p:cNvSpPr>
          <p:nvPr>
            <p:ph type="sldImg"/>
          </p:nvPr>
        </p:nvSpPr>
        <p:spPr>
          <a:ln/>
        </p:spPr>
      </p:sp>
      <p:sp>
        <p:nvSpPr>
          <p:cNvPr id="205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C79EFAB9-428E-2D48-BE51-2501F0072833}" type="slidenum">
              <a:rPr lang="en-US" sz="1200"/>
              <a:pPr/>
              <a:t>22</a:t>
            </a:fld>
            <a:endParaRPr lang="en-US" sz="1200"/>
          </a:p>
        </p:txBody>
      </p:sp>
      <p:sp>
        <p:nvSpPr>
          <p:cNvPr id="207875" name="Rectangle 2"/>
          <p:cNvSpPr>
            <a:spLocks noGrp="1" noRot="1" noChangeAspect="1" noChangeArrowheads="1" noTextEdit="1"/>
          </p:cNvSpPr>
          <p:nvPr>
            <p:ph type="sldImg"/>
          </p:nvPr>
        </p:nvSpPr>
        <p:spPr>
          <a:ln/>
        </p:spPr>
      </p:sp>
      <p:sp>
        <p:nvSpPr>
          <p:cNvPr id="207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Times" charset="0"/>
              <a:cs typeface="Geneva"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C817E136-C68B-B74B-B9FF-C81FB8B321B2}" type="slidenum">
              <a:rPr lang="en-US" sz="1200"/>
              <a:pPr/>
              <a:t>24</a:t>
            </a:fld>
            <a:endParaRPr lang="en-US" sz="1200"/>
          </a:p>
        </p:txBody>
      </p:sp>
      <p:sp>
        <p:nvSpPr>
          <p:cNvPr id="209923" name="Rectangle 2"/>
          <p:cNvSpPr>
            <a:spLocks noGrp="1" noRot="1" noChangeAspect="1" noChangeArrowheads="1" noTextEdit="1"/>
          </p:cNvSpPr>
          <p:nvPr>
            <p:ph type="sldImg"/>
          </p:nvPr>
        </p:nvSpPr>
        <p:spPr>
          <a:ln/>
        </p:spPr>
      </p:sp>
      <p:sp>
        <p:nvSpPr>
          <p:cNvPr id="209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Times" charset="0"/>
              <a:cs typeface="Geneva"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27B5EB0E-25CE-C946-A0BE-C74DF8BE5ED7}" type="slidenum">
              <a:rPr lang="en-US" sz="1200"/>
              <a:pPr/>
              <a:t>25</a:t>
            </a:fld>
            <a:endParaRPr lang="en-US" sz="1200"/>
          </a:p>
        </p:txBody>
      </p:sp>
      <p:sp>
        <p:nvSpPr>
          <p:cNvPr id="211971" name="Rectangle 2"/>
          <p:cNvSpPr>
            <a:spLocks noGrp="1" noRot="1" noChangeAspect="1" noChangeArrowheads="1" noTextEdit="1"/>
          </p:cNvSpPr>
          <p:nvPr>
            <p:ph type="sldImg"/>
          </p:nvPr>
        </p:nvSpPr>
        <p:spPr>
          <a:ln/>
        </p:spPr>
      </p:sp>
      <p:sp>
        <p:nvSpPr>
          <p:cNvPr id="211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Times" charset="0"/>
              <a:cs typeface="Geneva"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E0E86D1C-89F5-694A-96F4-1CB282FE0C6C}" type="slidenum">
              <a:rPr lang="en-US" sz="1200"/>
              <a:pPr/>
              <a:t>26</a:t>
            </a:fld>
            <a:endParaRPr lang="en-US" sz="1200"/>
          </a:p>
        </p:txBody>
      </p:sp>
      <p:sp>
        <p:nvSpPr>
          <p:cNvPr id="214019" name="Rectangle 2"/>
          <p:cNvSpPr>
            <a:spLocks noGrp="1" noRot="1" noChangeAspect="1" noChangeArrowheads="1" noTextEdit="1"/>
          </p:cNvSpPr>
          <p:nvPr>
            <p:ph type="sldImg"/>
          </p:nvPr>
        </p:nvSpPr>
        <p:spPr>
          <a:ln/>
        </p:spPr>
      </p:sp>
      <p:sp>
        <p:nvSpPr>
          <p:cNvPr id="214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Times" charset="0"/>
              <a:cs typeface="Geneva"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fld id="{1511F635-6B75-214A-BAC6-370622854EE4}" type="slidenum">
              <a:rPr lang="en-US" sz="1200"/>
              <a:pPr/>
              <a:t>34</a:t>
            </a:fld>
            <a:endParaRPr lang="en-US" sz="1200"/>
          </a:p>
        </p:txBody>
      </p:sp>
      <p:sp>
        <p:nvSpPr>
          <p:cNvPr id="223235" name="Rectangle 2"/>
          <p:cNvSpPr>
            <a:spLocks noGrp="1" noRot="1" noChangeAspect="1" noChangeArrowheads="1"/>
          </p:cNvSpPr>
          <p:nvPr>
            <p:ph type="sldImg"/>
          </p:nvPr>
        </p:nvSpPr>
        <p:spPr>
          <a:solidFill>
            <a:srgbClr val="FFFFFF"/>
          </a:solidFill>
          <a:ln/>
        </p:spPr>
      </p:sp>
      <p:sp>
        <p:nvSpPr>
          <p:cNvPr id="223236" name="Rectangle 3"/>
          <p:cNvSpPr>
            <a:spLocks noGrp="1" noChangeArrowheads="1"/>
          </p:cNvSpPr>
          <p:nvPr>
            <p:ph type="body" idx="1"/>
          </p:nvPr>
        </p:nvSpPr>
        <p:spPr>
          <a:solidFill>
            <a:srgbClr val="FFFFFF"/>
          </a:solidFill>
          <a:ln>
            <a:solidFill>
              <a:srgbClr val="000000"/>
            </a:solidFill>
          </a:ln>
          <a:extLst>
            <a:ext uri="{FAA26D3D-D897-4be2-8F04-BA451C77F1D7}">
              <ma14:placeholderFlag xmlns:ma14="http://schemas.microsoft.com/office/mac/drawingml/2011/main" val="1"/>
            </a:ext>
          </a:extLst>
        </p:spPr>
        <p:txBody>
          <a:bodyPr/>
          <a:lstStyle/>
          <a:p>
            <a:endParaRPr lang="en-US">
              <a:latin typeface="Times" charset="0"/>
              <a:cs typeface="Geneva"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3.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4.png"/><Relationship Id="rId3" Type="http://schemas.openxmlformats.org/officeDocument/2006/relationships/image" Target="../media/image5.emf"/></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eg"/></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9.jpeg"/></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3.png"/></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 Id="rId2" Type="http://schemas.openxmlformats.org/officeDocument/2006/relationships/image" Target="../media/image15.jpeg"/><Relationship Id="rId3" Type="http://schemas.openxmlformats.org/officeDocument/2006/relationships/image" Target="../media/image16.jpeg"/></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 Id="rId2" Type="http://schemas.openxmlformats.org/officeDocument/2006/relationships/image" Target="../media/image3.png"/></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5800" y="2286000"/>
            <a:ext cx="7772400" cy="1143000"/>
          </a:xfrm>
        </p:spPr>
        <p:txBody>
          <a:bodyPr/>
          <a:lstStyle>
            <a:lvl1pPr>
              <a:defRPr sz="5400"/>
            </a:lvl1pPr>
          </a:lstStyle>
          <a:p>
            <a:r>
              <a:rPr lang="en-US" smtClean="0"/>
              <a:t>Click to edit Master title style</a:t>
            </a:r>
            <a:endParaRPr lang="en-US"/>
          </a:p>
        </p:txBody>
      </p:sp>
      <p:sp>
        <p:nvSpPr>
          <p:cNvPr id="4099" name="Rectangle 3"/>
          <p:cNvSpPr>
            <a:spLocks noGrp="1" noChangeArrowheads="1"/>
          </p:cNvSpPr>
          <p:nvPr>
            <p:ph type="subTitle" idx="1"/>
          </p:nvPr>
        </p:nvSpPr>
        <p:spPr>
          <a:xfrm>
            <a:off x="1371600" y="3886200"/>
            <a:ext cx="6400800" cy="1752600"/>
          </a:xfrm>
        </p:spPr>
        <p:txBody>
          <a:bodyPr/>
          <a:lstStyle>
            <a:lvl1pPr marL="0" indent="0" algn="ctr">
              <a:buFontTx/>
              <a:buNone/>
              <a:defRPr sz="4400"/>
            </a:lvl1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5" name="Rectangle 5"/>
          <p:cNvSpPr>
            <a:spLocks noGrp="1" noChangeArrowheads="1"/>
          </p:cNvSpPr>
          <p:nvPr>
            <p:ph type="ftr" sz="quarter" idx="11"/>
          </p:nvPr>
        </p:nvSpPr>
        <p:spPr/>
        <p:txBody>
          <a:bodyPr/>
          <a:lstStyle>
            <a:lvl1pPr>
              <a:defRPr/>
            </a:lvl1pPr>
          </a:lstStyle>
          <a:p>
            <a:pPr>
              <a:defRPr/>
            </a:pPr>
            <a:r>
              <a:rPr lang="en-US"/>
              <a:t>Designed by MsEffie</a:t>
            </a:r>
          </a:p>
        </p:txBody>
      </p:sp>
      <p:sp>
        <p:nvSpPr>
          <p:cNvPr id="6" name="Rectangle 6"/>
          <p:cNvSpPr>
            <a:spLocks noGrp="1" noChangeArrowheads="1"/>
          </p:cNvSpPr>
          <p:nvPr>
            <p:ph type="sldNum" sz="quarter" idx="12"/>
          </p:nvPr>
        </p:nvSpPr>
        <p:spPr/>
        <p:txBody>
          <a:bodyPr/>
          <a:lstStyle>
            <a:lvl1pPr>
              <a:defRPr/>
            </a:lvl1pPr>
          </a:lstStyle>
          <a:p>
            <a:fld id="{F8C46559-72BB-2F42-90BD-7AC72C2A417D}" type="slidenum">
              <a:rPr lang="en-US"/>
              <a:pPr/>
              <a:t>‹#›</a:t>
            </a:fld>
            <a:endParaRPr lang="en-US"/>
          </a:p>
        </p:txBody>
      </p:sp>
    </p:spTree>
    <p:extLst>
      <p:ext uri="{BB962C8B-B14F-4D97-AF65-F5344CB8AC3E}">
        <p14:creationId xmlns:p14="http://schemas.microsoft.com/office/powerpoint/2010/main" val="2190584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5" name="Footer Placeholder 4"/>
          <p:cNvSpPr>
            <a:spLocks noGrp="1"/>
          </p:cNvSpPr>
          <p:nvPr>
            <p:ph type="ftr" sz="quarter" idx="11"/>
          </p:nvPr>
        </p:nvSpPr>
        <p:spPr/>
        <p:txBody>
          <a:bodyPr/>
          <a:lstStyle>
            <a:lvl1pPr>
              <a:defRPr/>
            </a:lvl1pPr>
          </a:lstStyle>
          <a:p>
            <a:pPr>
              <a:defRPr/>
            </a:pPr>
            <a:r>
              <a:rPr lang="en-US"/>
              <a:t>Designed by MsEffie</a:t>
            </a:r>
          </a:p>
        </p:txBody>
      </p:sp>
      <p:sp>
        <p:nvSpPr>
          <p:cNvPr id="6" name="Slide Number Placeholder 5"/>
          <p:cNvSpPr>
            <a:spLocks noGrp="1"/>
          </p:cNvSpPr>
          <p:nvPr>
            <p:ph type="sldNum" sz="quarter" idx="12"/>
          </p:nvPr>
        </p:nvSpPr>
        <p:spPr/>
        <p:txBody>
          <a:bodyPr/>
          <a:lstStyle>
            <a:lvl1pPr>
              <a:defRPr/>
            </a:lvl1pPr>
          </a:lstStyle>
          <a:p>
            <a:fld id="{9491FE1D-F737-D947-B235-FE802DDE94C9}" type="slidenum">
              <a:rPr lang="en-US"/>
              <a:pPr/>
              <a:t>‹#›</a:t>
            </a:fld>
            <a:endParaRPr lang="en-US"/>
          </a:p>
        </p:txBody>
      </p:sp>
    </p:spTree>
    <p:extLst>
      <p:ext uri="{BB962C8B-B14F-4D97-AF65-F5344CB8AC3E}">
        <p14:creationId xmlns:p14="http://schemas.microsoft.com/office/powerpoint/2010/main" val="365411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5" name="Footer Placeholder 4"/>
          <p:cNvSpPr>
            <a:spLocks noGrp="1"/>
          </p:cNvSpPr>
          <p:nvPr>
            <p:ph type="ftr" sz="quarter" idx="11"/>
          </p:nvPr>
        </p:nvSpPr>
        <p:spPr/>
        <p:txBody>
          <a:bodyPr/>
          <a:lstStyle>
            <a:lvl1pPr>
              <a:defRPr/>
            </a:lvl1pPr>
          </a:lstStyle>
          <a:p>
            <a:pPr>
              <a:defRPr/>
            </a:pPr>
            <a:r>
              <a:rPr lang="en-US"/>
              <a:t>Designed by MsEffie</a:t>
            </a:r>
          </a:p>
        </p:txBody>
      </p:sp>
      <p:sp>
        <p:nvSpPr>
          <p:cNvPr id="6" name="Slide Number Placeholder 5"/>
          <p:cNvSpPr>
            <a:spLocks noGrp="1"/>
          </p:cNvSpPr>
          <p:nvPr>
            <p:ph type="sldNum" sz="quarter" idx="12"/>
          </p:nvPr>
        </p:nvSpPr>
        <p:spPr/>
        <p:txBody>
          <a:bodyPr/>
          <a:lstStyle>
            <a:lvl1pPr>
              <a:defRPr/>
            </a:lvl1pPr>
          </a:lstStyle>
          <a:p>
            <a:fld id="{802EA3CD-7B1E-C744-A433-70B2ED1C945F}" type="slidenum">
              <a:rPr lang="en-US"/>
              <a:pPr/>
              <a:t>‹#›</a:t>
            </a:fld>
            <a:endParaRPr lang="en-US"/>
          </a:p>
        </p:txBody>
      </p:sp>
    </p:spTree>
    <p:extLst>
      <p:ext uri="{BB962C8B-B14F-4D97-AF65-F5344CB8AC3E}">
        <p14:creationId xmlns:p14="http://schemas.microsoft.com/office/powerpoint/2010/main" val="3078327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6" name="Footer Placeholder 5"/>
          <p:cNvSpPr>
            <a:spLocks noGrp="1"/>
          </p:cNvSpPr>
          <p:nvPr>
            <p:ph type="ftr" sz="quarter" idx="11"/>
          </p:nvPr>
        </p:nvSpPr>
        <p:spPr/>
        <p:txBody>
          <a:bodyPr/>
          <a:lstStyle>
            <a:lvl1pPr>
              <a:defRPr/>
            </a:lvl1pPr>
          </a:lstStyle>
          <a:p>
            <a:pPr>
              <a:defRPr/>
            </a:pPr>
            <a:r>
              <a:rPr lang="en-US"/>
              <a:t>Designed by MsEffie</a:t>
            </a:r>
          </a:p>
        </p:txBody>
      </p:sp>
      <p:sp>
        <p:nvSpPr>
          <p:cNvPr id="7" name="Slide Number Placeholder 6"/>
          <p:cNvSpPr>
            <a:spLocks noGrp="1"/>
          </p:cNvSpPr>
          <p:nvPr>
            <p:ph type="sldNum" sz="quarter" idx="12"/>
          </p:nvPr>
        </p:nvSpPr>
        <p:spPr/>
        <p:txBody>
          <a:bodyPr/>
          <a:lstStyle>
            <a:lvl1pPr>
              <a:defRPr/>
            </a:lvl1pPr>
          </a:lstStyle>
          <a:p>
            <a:fld id="{06DA2F84-E36A-3D44-BF3F-5AFE39CDEE5B}" type="slidenum">
              <a:rPr lang="en-US"/>
              <a:pPr/>
              <a:t>‹#›</a:t>
            </a:fld>
            <a:endParaRPr lang="en-US"/>
          </a:p>
        </p:txBody>
      </p:sp>
    </p:spTree>
    <p:extLst>
      <p:ext uri="{BB962C8B-B14F-4D97-AF65-F5344CB8AC3E}">
        <p14:creationId xmlns:p14="http://schemas.microsoft.com/office/powerpoint/2010/main" val="43734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8" name="Footer Placeholder 7"/>
          <p:cNvSpPr>
            <a:spLocks noGrp="1"/>
          </p:cNvSpPr>
          <p:nvPr>
            <p:ph type="ftr" sz="quarter" idx="11"/>
          </p:nvPr>
        </p:nvSpPr>
        <p:spPr/>
        <p:txBody>
          <a:bodyPr/>
          <a:lstStyle>
            <a:lvl1pPr>
              <a:defRPr/>
            </a:lvl1pPr>
          </a:lstStyle>
          <a:p>
            <a:pPr>
              <a:defRPr/>
            </a:pPr>
            <a:r>
              <a:rPr lang="en-US"/>
              <a:t>Designed by MsEffie</a:t>
            </a:r>
          </a:p>
        </p:txBody>
      </p:sp>
      <p:sp>
        <p:nvSpPr>
          <p:cNvPr id="9" name="Slide Number Placeholder 8"/>
          <p:cNvSpPr>
            <a:spLocks noGrp="1"/>
          </p:cNvSpPr>
          <p:nvPr>
            <p:ph type="sldNum" sz="quarter" idx="12"/>
          </p:nvPr>
        </p:nvSpPr>
        <p:spPr/>
        <p:txBody>
          <a:bodyPr/>
          <a:lstStyle>
            <a:lvl1pPr>
              <a:defRPr/>
            </a:lvl1pPr>
          </a:lstStyle>
          <a:p>
            <a:fld id="{D970469E-4BD9-404B-9F49-CB763BE09696}" type="slidenum">
              <a:rPr lang="en-US"/>
              <a:pPr/>
              <a:t>‹#›</a:t>
            </a:fld>
            <a:endParaRPr lang="en-US"/>
          </a:p>
        </p:txBody>
      </p:sp>
    </p:spTree>
    <p:extLst>
      <p:ext uri="{BB962C8B-B14F-4D97-AF65-F5344CB8AC3E}">
        <p14:creationId xmlns:p14="http://schemas.microsoft.com/office/powerpoint/2010/main" val="2751628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4" name="Footer Placeholder 3"/>
          <p:cNvSpPr>
            <a:spLocks noGrp="1"/>
          </p:cNvSpPr>
          <p:nvPr>
            <p:ph type="ftr" sz="quarter" idx="11"/>
          </p:nvPr>
        </p:nvSpPr>
        <p:spPr/>
        <p:txBody>
          <a:bodyPr/>
          <a:lstStyle>
            <a:lvl1pPr>
              <a:defRPr/>
            </a:lvl1pPr>
          </a:lstStyle>
          <a:p>
            <a:pPr>
              <a:defRPr/>
            </a:pPr>
            <a:r>
              <a:rPr lang="en-US"/>
              <a:t>Designed by MsEffie</a:t>
            </a:r>
          </a:p>
        </p:txBody>
      </p:sp>
      <p:sp>
        <p:nvSpPr>
          <p:cNvPr id="5" name="Slide Number Placeholder 4"/>
          <p:cNvSpPr>
            <a:spLocks noGrp="1"/>
          </p:cNvSpPr>
          <p:nvPr>
            <p:ph type="sldNum" sz="quarter" idx="12"/>
          </p:nvPr>
        </p:nvSpPr>
        <p:spPr/>
        <p:txBody>
          <a:bodyPr/>
          <a:lstStyle>
            <a:lvl1pPr>
              <a:defRPr/>
            </a:lvl1pPr>
          </a:lstStyle>
          <a:p>
            <a:fld id="{6900BF2C-11A8-8A4C-BC32-FA661B3E004F}" type="slidenum">
              <a:rPr lang="en-US"/>
              <a:pPr/>
              <a:t>‹#›</a:t>
            </a:fld>
            <a:endParaRPr lang="en-US"/>
          </a:p>
        </p:txBody>
      </p:sp>
    </p:spTree>
    <p:extLst>
      <p:ext uri="{BB962C8B-B14F-4D97-AF65-F5344CB8AC3E}">
        <p14:creationId xmlns:p14="http://schemas.microsoft.com/office/powerpoint/2010/main" val="3723119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3" name="Footer Placeholder 2"/>
          <p:cNvSpPr>
            <a:spLocks noGrp="1"/>
          </p:cNvSpPr>
          <p:nvPr>
            <p:ph type="ftr" sz="quarter" idx="11"/>
          </p:nvPr>
        </p:nvSpPr>
        <p:spPr/>
        <p:txBody>
          <a:bodyPr/>
          <a:lstStyle>
            <a:lvl1pPr>
              <a:defRPr/>
            </a:lvl1pPr>
          </a:lstStyle>
          <a:p>
            <a:pPr>
              <a:defRPr/>
            </a:pPr>
            <a:r>
              <a:rPr lang="en-US"/>
              <a:t>Designed by MsEffie</a:t>
            </a:r>
          </a:p>
        </p:txBody>
      </p:sp>
      <p:sp>
        <p:nvSpPr>
          <p:cNvPr id="4" name="Slide Number Placeholder 3"/>
          <p:cNvSpPr>
            <a:spLocks noGrp="1"/>
          </p:cNvSpPr>
          <p:nvPr>
            <p:ph type="sldNum" sz="quarter" idx="12"/>
          </p:nvPr>
        </p:nvSpPr>
        <p:spPr/>
        <p:txBody>
          <a:bodyPr/>
          <a:lstStyle>
            <a:lvl1pPr>
              <a:defRPr/>
            </a:lvl1pPr>
          </a:lstStyle>
          <a:p>
            <a:fld id="{22220C88-9540-5D41-B90A-564E713AA17F}" type="slidenum">
              <a:rPr lang="en-US"/>
              <a:pPr/>
              <a:t>‹#›</a:t>
            </a:fld>
            <a:endParaRPr lang="en-US"/>
          </a:p>
        </p:txBody>
      </p:sp>
    </p:spTree>
    <p:extLst>
      <p:ext uri="{BB962C8B-B14F-4D97-AF65-F5344CB8AC3E}">
        <p14:creationId xmlns:p14="http://schemas.microsoft.com/office/powerpoint/2010/main" val="963468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6" name="Footer Placeholder 5"/>
          <p:cNvSpPr>
            <a:spLocks noGrp="1"/>
          </p:cNvSpPr>
          <p:nvPr>
            <p:ph type="ftr" sz="quarter" idx="11"/>
          </p:nvPr>
        </p:nvSpPr>
        <p:spPr/>
        <p:txBody>
          <a:bodyPr/>
          <a:lstStyle>
            <a:lvl1pPr>
              <a:defRPr/>
            </a:lvl1pPr>
          </a:lstStyle>
          <a:p>
            <a:pPr>
              <a:defRPr/>
            </a:pPr>
            <a:r>
              <a:rPr lang="en-US"/>
              <a:t>Designed by MsEffie</a:t>
            </a:r>
          </a:p>
        </p:txBody>
      </p:sp>
      <p:sp>
        <p:nvSpPr>
          <p:cNvPr id="7" name="Slide Number Placeholder 6"/>
          <p:cNvSpPr>
            <a:spLocks noGrp="1"/>
          </p:cNvSpPr>
          <p:nvPr>
            <p:ph type="sldNum" sz="quarter" idx="12"/>
          </p:nvPr>
        </p:nvSpPr>
        <p:spPr/>
        <p:txBody>
          <a:bodyPr/>
          <a:lstStyle>
            <a:lvl1pPr>
              <a:defRPr/>
            </a:lvl1pPr>
          </a:lstStyle>
          <a:p>
            <a:fld id="{08381F36-9608-A140-B884-168F41966753}" type="slidenum">
              <a:rPr lang="en-US"/>
              <a:pPr/>
              <a:t>‹#›</a:t>
            </a:fld>
            <a:endParaRPr lang="en-US"/>
          </a:p>
        </p:txBody>
      </p:sp>
    </p:spTree>
    <p:extLst>
      <p:ext uri="{BB962C8B-B14F-4D97-AF65-F5344CB8AC3E}">
        <p14:creationId xmlns:p14="http://schemas.microsoft.com/office/powerpoint/2010/main" val="3395972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6" name="Footer Placeholder 5"/>
          <p:cNvSpPr>
            <a:spLocks noGrp="1"/>
          </p:cNvSpPr>
          <p:nvPr>
            <p:ph type="ftr" sz="quarter" idx="11"/>
          </p:nvPr>
        </p:nvSpPr>
        <p:spPr/>
        <p:txBody>
          <a:bodyPr/>
          <a:lstStyle>
            <a:lvl1pPr>
              <a:defRPr/>
            </a:lvl1pPr>
          </a:lstStyle>
          <a:p>
            <a:pPr>
              <a:defRPr/>
            </a:pPr>
            <a:r>
              <a:rPr lang="en-US"/>
              <a:t>Designed by MsEffie</a:t>
            </a:r>
          </a:p>
        </p:txBody>
      </p:sp>
      <p:sp>
        <p:nvSpPr>
          <p:cNvPr id="7" name="Slide Number Placeholder 6"/>
          <p:cNvSpPr>
            <a:spLocks noGrp="1"/>
          </p:cNvSpPr>
          <p:nvPr>
            <p:ph type="sldNum" sz="quarter" idx="12"/>
          </p:nvPr>
        </p:nvSpPr>
        <p:spPr/>
        <p:txBody>
          <a:bodyPr/>
          <a:lstStyle>
            <a:lvl1pPr>
              <a:defRPr/>
            </a:lvl1pPr>
          </a:lstStyle>
          <a:p>
            <a:fld id="{30F5B6FC-BE65-AD49-8132-DC6B3EFC0438}" type="slidenum">
              <a:rPr lang="en-US"/>
              <a:pPr/>
              <a:t>‹#›</a:t>
            </a:fld>
            <a:endParaRPr lang="en-US"/>
          </a:p>
        </p:txBody>
      </p:sp>
    </p:spTree>
    <p:extLst>
      <p:ext uri="{BB962C8B-B14F-4D97-AF65-F5344CB8AC3E}">
        <p14:creationId xmlns:p14="http://schemas.microsoft.com/office/powerpoint/2010/main" val="1774219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5" name="Footer Placeholder 4"/>
          <p:cNvSpPr>
            <a:spLocks noGrp="1"/>
          </p:cNvSpPr>
          <p:nvPr>
            <p:ph type="ftr" sz="quarter" idx="11"/>
          </p:nvPr>
        </p:nvSpPr>
        <p:spPr/>
        <p:txBody>
          <a:bodyPr/>
          <a:lstStyle>
            <a:lvl1pPr>
              <a:defRPr/>
            </a:lvl1pPr>
          </a:lstStyle>
          <a:p>
            <a:pPr>
              <a:defRPr/>
            </a:pPr>
            <a:r>
              <a:rPr lang="en-US"/>
              <a:t>Designed by MsEffie</a:t>
            </a:r>
          </a:p>
        </p:txBody>
      </p:sp>
      <p:sp>
        <p:nvSpPr>
          <p:cNvPr id="6" name="Slide Number Placeholder 5"/>
          <p:cNvSpPr>
            <a:spLocks noGrp="1"/>
          </p:cNvSpPr>
          <p:nvPr>
            <p:ph type="sldNum" sz="quarter" idx="12"/>
          </p:nvPr>
        </p:nvSpPr>
        <p:spPr/>
        <p:txBody>
          <a:bodyPr/>
          <a:lstStyle>
            <a:lvl1pPr>
              <a:defRPr/>
            </a:lvl1pPr>
          </a:lstStyle>
          <a:p>
            <a:fld id="{11F64844-C3D7-D445-9382-2862D4B39E0A}" type="slidenum">
              <a:rPr lang="en-US"/>
              <a:pPr/>
              <a:t>‹#›</a:t>
            </a:fld>
            <a:endParaRPr lang="en-US"/>
          </a:p>
        </p:txBody>
      </p:sp>
    </p:spTree>
    <p:extLst>
      <p:ext uri="{BB962C8B-B14F-4D97-AF65-F5344CB8AC3E}">
        <p14:creationId xmlns:p14="http://schemas.microsoft.com/office/powerpoint/2010/main" val="88479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atin typeface="Arial" charset="0"/>
                <a:ea typeface="ヒラギノ角ゴ Pro W3" charset="0"/>
              </a:defRPr>
            </a:lvl1pPr>
          </a:lstStyle>
          <a:p>
            <a:r>
              <a:rPr lang="en-US"/>
              <a:t>31 October 2004</a:t>
            </a:r>
            <a:endParaRPr lang="en-US">
              <a:latin typeface="Times" charset="0"/>
            </a:endParaRPr>
          </a:p>
        </p:txBody>
      </p:sp>
      <p:sp>
        <p:nvSpPr>
          <p:cNvPr id="5" name="Footer Placeholder 4"/>
          <p:cNvSpPr>
            <a:spLocks noGrp="1"/>
          </p:cNvSpPr>
          <p:nvPr>
            <p:ph type="ftr" sz="quarter" idx="11"/>
          </p:nvPr>
        </p:nvSpPr>
        <p:spPr/>
        <p:txBody>
          <a:bodyPr/>
          <a:lstStyle>
            <a:lvl1pPr>
              <a:defRPr/>
            </a:lvl1pPr>
          </a:lstStyle>
          <a:p>
            <a:pPr>
              <a:defRPr/>
            </a:pPr>
            <a:r>
              <a:rPr lang="en-US"/>
              <a:t>Designed by MsEffie</a:t>
            </a:r>
          </a:p>
        </p:txBody>
      </p:sp>
      <p:sp>
        <p:nvSpPr>
          <p:cNvPr id="6" name="Slide Number Placeholder 5"/>
          <p:cNvSpPr>
            <a:spLocks noGrp="1"/>
          </p:cNvSpPr>
          <p:nvPr>
            <p:ph type="sldNum" sz="quarter" idx="12"/>
          </p:nvPr>
        </p:nvSpPr>
        <p:spPr/>
        <p:txBody>
          <a:bodyPr/>
          <a:lstStyle>
            <a:lvl1pPr>
              <a:defRPr/>
            </a:lvl1pPr>
          </a:lstStyle>
          <a:p>
            <a:fld id="{A4C3624B-8F76-324E-BB1C-0784B42CC727}" type="slidenum">
              <a:rPr lang="en-US"/>
              <a:pPr/>
              <a:t>‹#›</a:t>
            </a:fld>
            <a:endParaRPr lang="en-US"/>
          </a:p>
        </p:txBody>
      </p:sp>
    </p:spTree>
    <p:extLst>
      <p:ext uri="{BB962C8B-B14F-4D97-AF65-F5344CB8AC3E}">
        <p14:creationId xmlns:p14="http://schemas.microsoft.com/office/powerpoint/2010/main" val="1667470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90500" y="152400"/>
            <a:ext cx="8799513" cy="6477000"/>
            <a:chOff x="120" y="120"/>
            <a:chExt cx="5543" cy="4080"/>
          </a:xfrm>
        </p:grpSpPr>
        <p:sp>
          <p:nvSpPr>
            <p:cNvPr id="5" name="Rectangle 3"/>
            <p:cNvSpPr>
              <a:spLocks noChangeArrowheads="1"/>
            </p:cNvSpPr>
            <p:nvPr/>
          </p:nvSpPr>
          <p:spPr bwMode="auto">
            <a:xfrm>
              <a:off x="120" y="120"/>
              <a:ext cx="5519" cy="4080"/>
            </a:xfrm>
            <a:prstGeom prst="rect">
              <a:avLst/>
            </a:prstGeom>
            <a:solidFill>
              <a:srgbClr val="FFFFFF"/>
            </a:solidFill>
            <a:ln w="9525">
              <a:noFill/>
              <a:miter lim="800000"/>
              <a:headEnd/>
              <a:tailEnd/>
            </a:ln>
            <a:effectLst/>
          </p:spPr>
          <p:txBody>
            <a:bodyPr/>
            <a:lstStyle/>
            <a:p>
              <a:pPr eaLnBrk="0" hangingPunct="0">
                <a:defRPr/>
              </a:pPr>
              <a:endParaRPr lang="en-US">
                <a:ea typeface="Geneva" charset="0"/>
              </a:endParaRPr>
            </a:p>
          </p:txBody>
        </p:sp>
        <p:sp>
          <p:nvSpPr>
            <p:cNvPr id="6" name="Line 4"/>
            <p:cNvSpPr>
              <a:spLocks noChangeShapeType="1"/>
            </p:cNvSpPr>
            <p:nvPr/>
          </p:nvSpPr>
          <p:spPr bwMode="auto">
            <a:xfrm>
              <a:off x="144" y="293"/>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 name="Line 5"/>
            <p:cNvSpPr>
              <a:spLocks noChangeShapeType="1"/>
            </p:cNvSpPr>
            <p:nvPr/>
          </p:nvSpPr>
          <p:spPr bwMode="auto">
            <a:xfrm>
              <a:off x="144" y="44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8" name="Line 6"/>
            <p:cNvSpPr>
              <a:spLocks noChangeShapeType="1"/>
            </p:cNvSpPr>
            <p:nvPr/>
          </p:nvSpPr>
          <p:spPr bwMode="auto">
            <a:xfrm>
              <a:off x="144" y="588"/>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9" name="Line 7"/>
            <p:cNvSpPr>
              <a:spLocks noChangeShapeType="1"/>
            </p:cNvSpPr>
            <p:nvPr/>
          </p:nvSpPr>
          <p:spPr bwMode="auto">
            <a:xfrm>
              <a:off x="144" y="73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10" name="Line 8"/>
            <p:cNvSpPr>
              <a:spLocks noChangeShapeType="1"/>
            </p:cNvSpPr>
            <p:nvPr/>
          </p:nvSpPr>
          <p:spPr bwMode="auto">
            <a:xfrm>
              <a:off x="144" y="883"/>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11" name="Line 9"/>
            <p:cNvSpPr>
              <a:spLocks noChangeShapeType="1"/>
            </p:cNvSpPr>
            <p:nvPr/>
          </p:nvSpPr>
          <p:spPr bwMode="auto">
            <a:xfrm>
              <a:off x="144" y="103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12" name="Line 10"/>
            <p:cNvSpPr>
              <a:spLocks noChangeShapeType="1"/>
            </p:cNvSpPr>
            <p:nvPr/>
          </p:nvSpPr>
          <p:spPr bwMode="auto">
            <a:xfrm>
              <a:off x="144" y="117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grpSp>
          <p:nvGrpSpPr>
            <p:cNvPr id="13" name="Group 11"/>
            <p:cNvGrpSpPr>
              <a:grpSpLocks/>
            </p:cNvGrpSpPr>
            <p:nvPr/>
          </p:nvGrpSpPr>
          <p:grpSpPr bwMode="auto">
            <a:xfrm>
              <a:off x="144" y="1325"/>
              <a:ext cx="5519" cy="1032"/>
              <a:chOff x="144" y="1325"/>
              <a:chExt cx="5519" cy="1032"/>
            </a:xfrm>
          </p:grpSpPr>
          <p:sp>
            <p:nvSpPr>
              <p:cNvPr id="26" name="Line 12"/>
              <p:cNvSpPr>
                <a:spLocks noChangeShapeType="1"/>
              </p:cNvSpPr>
              <p:nvPr/>
            </p:nvSpPr>
            <p:spPr bwMode="auto">
              <a:xfrm>
                <a:off x="144" y="132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27" name="Line 13"/>
              <p:cNvSpPr>
                <a:spLocks noChangeShapeType="1"/>
              </p:cNvSpPr>
              <p:nvPr/>
            </p:nvSpPr>
            <p:spPr bwMode="auto">
              <a:xfrm>
                <a:off x="144" y="147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28" name="Line 14"/>
              <p:cNvSpPr>
                <a:spLocks noChangeShapeType="1"/>
              </p:cNvSpPr>
              <p:nvPr/>
            </p:nvSpPr>
            <p:spPr bwMode="auto">
              <a:xfrm>
                <a:off x="144" y="162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29" name="Line 15"/>
              <p:cNvSpPr>
                <a:spLocks noChangeShapeType="1"/>
              </p:cNvSpPr>
              <p:nvPr/>
            </p:nvSpPr>
            <p:spPr bwMode="auto">
              <a:xfrm>
                <a:off x="144" y="176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30" name="Line 16"/>
              <p:cNvSpPr>
                <a:spLocks noChangeShapeType="1"/>
              </p:cNvSpPr>
              <p:nvPr/>
            </p:nvSpPr>
            <p:spPr bwMode="auto">
              <a:xfrm>
                <a:off x="144" y="191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31" name="Line 17"/>
              <p:cNvSpPr>
                <a:spLocks noChangeShapeType="1"/>
              </p:cNvSpPr>
              <p:nvPr/>
            </p:nvSpPr>
            <p:spPr bwMode="auto">
              <a:xfrm>
                <a:off x="144" y="206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32" name="Line 18"/>
              <p:cNvSpPr>
                <a:spLocks noChangeShapeType="1"/>
              </p:cNvSpPr>
              <p:nvPr/>
            </p:nvSpPr>
            <p:spPr bwMode="auto">
              <a:xfrm>
                <a:off x="144" y="221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33" name="Line 19"/>
              <p:cNvSpPr>
                <a:spLocks noChangeShapeType="1"/>
              </p:cNvSpPr>
              <p:nvPr/>
            </p:nvSpPr>
            <p:spPr bwMode="auto">
              <a:xfrm>
                <a:off x="144" y="235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grpSp>
        <p:sp>
          <p:nvSpPr>
            <p:cNvPr id="14" name="Line 20"/>
            <p:cNvSpPr>
              <a:spLocks noChangeShapeType="1"/>
            </p:cNvSpPr>
            <p:nvPr/>
          </p:nvSpPr>
          <p:spPr bwMode="auto">
            <a:xfrm>
              <a:off x="144" y="265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15" name="Line 21"/>
            <p:cNvSpPr>
              <a:spLocks noChangeShapeType="1"/>
            </p:cNvSpPr>
            <p:nvPr/>
          </p:nvSpPr>
          <p:spPr bwMode="auto">
            <a:xfrm>
              <a:off x="144" y="280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16" name="Line 22"/>
            <p:cNvSpPr>
              <a:spLocks noChangeShapeType="1"/>
            </p:cNvSpPr>
            <p:nvPr/>
          </p:nvSpPr>
          <p:spPr bwMode="auto">
            <a:xfrm>
              <a:off x="144" y="294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17" name="Line 23"/>
            <p:cNvSpPr>
              <a:spLocks noChangeShapeType="1"/>
            </p:cNvSpPr>
            <p:nvPr/>
          </p:nvSpPr>
          <p:spPr bwMode="auto">
            <a:xfrm>
              <a:off x="144" y="309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18" name="Line 24"/>
            <p:cNvSpPr>
              <a:spLocks noChangeShapeType="1"/>
            </p:cNvSpPr>
            <p:nvPr/>
          </p:nvSpPr>
          <p:spPr bwMode="auto">
            <a:xfrm>
              <a:off x="144" y="324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19" name="Line 25"/>
            <p:cNvSpPr>
              <a:spLocks noChangeShapeType="1"/>
            </p:cNvSpPr>
            <p:nvPr/>
          </p:nvSpPr>
          <p:spPr bwMode="auto">
            <a:xfrm>
              <a:off x="144" y="3389"/>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20" name="Line 26"/>
            <p:cNvSpPr>
              <a:spLocks noChangeShapeType="1"/>
            </p:cNvSpPr>
            <p:nvPr/>
          </p:nvSpPr>
          <p:spPr bwMode="auto">
            <a:xfrm>
              <a:off x="144" y="353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21" name="Line 27"/>
            <p:cNvSpPr>
              <a:spLocks noChangeShapeType="1"/>
            </p:cNvSpPr>
            <p:nvPr/>
          </p:nvSpPr>
          <p:spPr bwMode="auto">
            <a:xfrm>
              <a:off x="144" y="3684"/>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22" name="Line 28"/>
            <p:cNvSpPr>
              <a:spLocks noChangeShapeType="1"/>
            </p:cNvSpPr>
            <p:nvPr/>
          </p:nvSpPr>
          <p:spPr bwMode="auto">
            <a:xfrm>
              <a:off x="144" y="383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23" name="Line 29"/>
            <p:cNvSpPr>
              <a:spLocks noChangeShapeType="1"/>
            </p:cNvSpPr>
            <p:nvPr/>
          </p:nvSpPr>
          <p:spPr bwMode="auto">
            <a:xfrm>
              <a:off x="144" y="3979"/>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24" name="Line 30"/>
            <p:cNvSpPr>
              <a:spLocks noChangeShapeType="1"/>
            </p:cNvSpPr>
            <p:nvPr/>
          </p:nvSpPr>
          <p:spPr bwMode="auto">
            <a:xfrm>
              <a:off x="144" y="412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25" name="Line 31"/>
            <p:cNvSpPr>
              <a:spLocks noChangeShapeType="1"/>
            </p:cNvSpPr>
            <p:nvPr/>
          </p:nvSpPr>
          <p:spPr bwMode="auto">
            <a:xfrm>
              <a:off x="144" y="250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grpSp>
      <p:sp>
        <p:nvSpPr>
          <p:cNvPr id="75808" name="Rectangle 32"/>
          <p:cNvSpPr>
            <a:spLocks noGrp="1" noChangeArrowheads="1"/>
          </p:cNvSpPr>
          <p:nvPr>
            <p:ph type="ctrTitle"/>
          </p:nvPr>
        </p:nvSpPr>
        <p:spPr>
          <a:xfrm>
            <a:off x="685800" y="1143000"/>
            <a:ext cx="7772400" cy="1143000"/>
          </a:xfrm>
        </p:spPr>
        <p:txBody>
          <a:bodyPr/>
          <a:lstStyle>
            <a:lvl1pPr>
              <a:defRPr sz="4400"/>
            </a:lvl1pPr>
          </a:lstStyle>
          <a:p>
            <a:r>
              <a:rPr lang="en-US"/>
              <a:t>Click to edit Master title style</a:t>
            </a:r>
          </a:p>
        </p:txBody>
      </p:sp>
      <p:sp>
        <p:nvSpPr>
          <p:cNvPr id="75809" name="Rectangle 33"/>
          <p:cNvSpPr>
            <a:spLocks noGrp="1" noChangeArrowheads="1"/>
          </p:cNvSpPr>
          <p:nvPr>
            <p:ph type="subTitle" idx="1"/>
          </p:nvPr>
        </p:nvSpPr>
        <p:spPr>
          <a:xfrm>
            <a:off x="1371600" y="2667000"/>
            <a:ext cx="6400800" cy="2514600"/>
          </a:xfrm>
        </p:spPr>
        <p:txBody>
          <a:bodyPr/>
          <a:lstStyle>
            <a:lvl1pPr marL="0" indent="0" algn="ctr">
              <a:buFontTx/>
              <a:buNone/>
              <a:defRPr sz="2400"/>
            </a:lvl1pPr>
          </a:lstStyle>
          <a:p>
            <a:r>
              <a:rPr lang="en-US"/>
              <a:t>Click to edit Master subtitle style</a:t>
            </a:r>
          </a:p>
        </p:txBody>
      </p:sp>
      <p:sp>
        <p:nvSpPr>
          <p:cNvPr id="34" name="Rectangle 34"/>
          <p:cNvSpPr>
            <a:spLocks noGrp="1" noChangeArrowheads="1"/>
          </p:cNvSpPr>
          <p:nvPr>
            <p:ph type="dt" sz="half" idx="10"/>
          </p:nvPr>
        </p:nvSpPr>
        <p:spPr/>
        <p:txBody>
          <a:bodyPr/>
          <a:lstStyle>
            <a:lvl1pPr>
              <a:defRPr/>
            </a:lvl1pPr>
          </a:lstStyle>
          <a:p>
            <a:pPr>
              <a:defRPr/>
            </a:pPr>
            <a:r>
              <a:rPr lang="en-US"/>
              <a:t>31 October 2004</a:t>
            </a:r>
          </a:p>
        </p:txBody>
      </p:sp>
      <p:sp>
        <p:nvSpPr>
          <p:cNvPr id="35" name="Rectangle 35"/>
          <p:cNvSpPr>
            <a:spLocks noGrp="1" noChangeArrowheads="1"/>
          </p:cNvSpPr>
          <p:nvPr>
            <p:ph type="ftr" sz="quarter" idx="11"/>
          </p:nvPr>
        </p:nvSpPr>
        <p:spPr/>
        <p:txBody>
          <a:bodyPr/>
          <a:lstStyle>
            <a:lvl1pPr>
              <a:defRPr/>
            </a:lvl1pPr>
          </a:lstStyle>
          <a:p>
            <a:pPr>
              <a:defRPr/>
            </a:pPr>
            <a:r>
              <a:rPr lang="en-US"/>
              <a:t>Designed by MsEffie</a:t>
            </a:r>
          </a:p>
        </p:txBody>
      </p:sp>
      <p:sp>
        <p:nvSpPr>
          <p:cNvPr id="36" name="Rectangle 36"/>
          <p:cNvSpPr>
            <a:spLocks noGrp="1" noChangeArrowheads="1"/>
          </p:cNvSpPr>
          <p:nvPr>
            <p:ph type="sldNum" sz="quarter" idx="12"/>
          </p:nvPr>
        </p:nvSpPr>
        <p:spPr/>
        <p:txBody>
          <a:bodyPr/>
          <a:lstStyle>
            <a:lvl1pPr>
              <a:defRPr/>
            </a:lvl1pPr>
          </a:lstStyle>
          <a:p>
            <a:r>
              <a:rPr lang="en-US"/>
              <a:t>Page </a:t>
            </a:r>
            <a:fld id="{D11CCED2-5829-1441-B667-E236C048D172}" type="slidenum">
              <a:rPr lang="en-US"/>
              <a:pPr/>
              <a:t>‹#›</a:t>
            </a:fld>
            <a:endParaRPr lang="en-US"/>
          </a:p>
        </p:txBody>
      </p:sp>
    </p:spTree>
    <p:extLst>
      <p:ext uri="{BB962C8B-B14F-4D97-AF65-F5344CB8AC3E}">
        <p14:creationId xmlns:p14="http://schemas.microsoft.com/office/powerpoint/2010/main" val="1341445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36"/>
          <p:cNvSpPr>
            <a:spLocks noGrp="1" noChangeArrowheads="1"/>
          </p:cNvSpPr>
          <p:nvPr>
            <p:ph type="sldNum" sz="quarter" idx="12"/>
          </p:nvPr>
        </p:nvSpPr>
        <p:spPr>
          <a:ln/>
        </p:spPr>
        <p:txBody>
          <a:bodyPr/>
          <a:lstStyle>
            <a:lvl1pPr>
              <a:defRPr/>
            </a:lvl1pPr>
          </a:lstStyle>
          <a:p>
            <a:r>
              <a:rPr lang="en-US"/>
              <a:t>Page </a:t>
            </a:r>
            <a:fld id="{D0EE108D-1ADA-ED48-98A5-74C5708FFF4C}" type="slidenum">
              <a:rPr lang="en-US"/>
              <a:pPr/>
              <a:t>‹#›</a:t>
            </a:fld>
            <a:endParaRPr lang="en-US"/>
          </a:p>
        </p:txBody>
      </p:sp>
    </p:spTree>
    <p:extLst>
      <p:ext uri="{BB962C8B-B14F-4D97-AF65-F5344CB8AC3E}">
        <p14:creationId xmlns:p14="http://schemas.microsoft.com/office/powerpoint/2010/main" val="111166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36"/>
          <p:cNvSpPr>
            <a:spLocks noGrp="1" noChangeArrowheads="1"/>
          </p:cNvSpPr>
          <p:nvPr>
            <p:ph type="sldNum" sz="quarter" idx="12"/>
          </p:nvPr>
        </p:nvSpPr>
        <p:spPr>
          <a:ln/>
        </p:spPr>
        <p:txBody>
          <a:bodyPr/>
          <a:lstStyle>
            <a:lvl1pPr>
              <a:defRPr/>
            </a:lvl1pPr>
          </a:lstStyle>
          <a:p>
            <a:r>
              <a:rPr lang="en-US"/>
              <a:t>Page </a:t>
            </a:r>
            <a:fld id="{D3108A98-7F17-AB43-97D0-F38C27F21D18}" type="slidenum">
              <a:rPr lang="en-US"/>
              <a:pPr/>
              <a:t>‹#›</a:t>
            </a:fld>
            <a:endParaRPr lang="en-US"/>
          </a:p>
        </p:txBody>
      </p:sp>
    </p:spTree>
    <p:extLst>
      <p:ext uri="{BB962C8B-B14F-4D97-AF65-F5344CB8AC3E}">
        <p14:creationId xmlns:p14="http://schemas.microsoft.com/office/powerpoint/2010/main" val="11940147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36"/>
          <p:cNvSpPr>
            <a:spLocks noGrp="1" noChangeArrowheads="1"/>
          </p:cNvSpPr>
          <p:nvPr>
            <p:ph type="sldNum" sz="quarter" idx="12"/>
          </p:nvPr>
        </p:nvSpPr>
        <p:spPr>
          <a:ln/>
        </p:spPr>
        <p:txBody>
          <a:bodyPr/>
          <a:lstStyle>
            <a:lvl1pPr>
              <a:defRPr/>
            </a:lvl1pPr>
          </a:lstStyle>
          <a:p>
            <a:r>
              <a:rPr lang="en-US"/>
              <a:t>Page </a:t>
            </a:r>
            <a:fld id="{2114C817-CD59-644D-9EBA-B2C022769154}" type="slidenum">
              <a:rPr lang="en-US"/>
              <a:pPr/>
              <a:t>‹#›</a:t>
            </a:fld>
            <a:endParaRPr lang="en-US"/>
          </a:p>
        </p:txBody>
      </p:sp>
    </p:spTree>
    <p:extLst>
      <p:ext uri="{BB962C8B-B14F-4D97-AF65-F5344CB8AC3E}">
        <p14:creationId xmlns:p14="http://schemas.microsoft.com/office/powerpoint/2010/main" val="22150933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8"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9" name="Rectangle 36"/>
          <p:cNvSpPr>
            <a:spLocks noGrp="1" noChangeArrowheads="1"/>
          </p:cNvSpPr>
          <p:nvPr>
            <p:ph type="sldNum" sz="quarter" idx="12"/>
          </p:nvPr>
        </p:nvSpPr>
        <p:spPr>
          <a:ln/>
        </p:spPr>
        <p:txBody>
          <a:bodyPr/>
          <a:lstStyle>
            <a:lvl1pPr>
              <a:defRPr/>
            </a:lvl1pPr>
          </a:lstStyle>
          <a:p>
            <a:r>
              <a:rPr lang="en-US"/>
              <a:t>Page </a:t>
            </a:r>
            <a:fld id="{1A494CB8-3C40-2F41-A8A3-80EEE7C7C242}" type="slidenum">
              <a:rPr lang="en-US"/>
              <a:pPr/>
              <a:t>‹#›</a:t>
            </a:fld>
            <a:endParaRPr lang="en-US"/>
          </a:p>
        </p:txBody>
      </p:sp>
    </p:spTree>
    <p:extLst>
      <p:ext uri="{BB962C8B-B14F-4D97-AF65-F5344CB8AC3E}">
        <p14:creationId xmlns:p14="http://schemas.microsoft.com/office/powerpoint/2010/main" val="32567297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4"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5" name="Rectangle 36"/>
          <p:cNvSpPr>
            <a:spLocks noGrp="1" noChangeArrowheads="1"/>
          </p:cNvSpPr>
          <p:nvPr>
            <p:ph type="sldNum" sz="quarter" idx="12"/>
          </p:nvPr>
        </p:nvSpPr>
        <p:spPr>
          <a:ln/>
        </p:spPr>
        <p:txBody>
          <a:bodyPr/>
          <a:lstStyle>
            <a:lvl1pPr>
              <a:defRPr/>
            </a:lvl1pPr>
          </a:lstStyle>
          <a:p>
            <a:r>
              <a:rPr lang="en-US"/>
              <a:t>Page </a:t>
            </a:r>
            <a:fld id="{00E4157B-0711-4C48-8957-955B03BF7D35}" type="slidenum">
              <a:rPr lang="en-US"/>
              <a:pPr/>
              <a:t>‹#›</a:t>
            </a:fld>
            <a:endParaRPr lang="en-US"/>
          </a:p>
        </p:txBody>
      </p:sp>
    </p:spTree>
    <p:extLst>
      <p:ext uri="{BB962C8B-B14F-4D97-AF65-F5344CB8AC3E}">
        <p14:creationId xmlns:p14="http://schemas.microsoft.com/office/powerpoint/2010/main" val="15504025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3"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4" name="Rectangle 36"/>
          <p:cNvSpPr>
            <a:spLocks noGrp="1" noChangeArrowheads="1"/>
          </p:cNvSpPr>
          <p:nvPr>
            <p:ph type="sldNum" sz="quarter" idx="12"/>
          </p:nvPr>
        </p:nvSpPr>
        <p:spPr>
          <a:ln/>
        </p:spPr>
        <p:txBody>
          <a:bodyPr/>
          <a:lstStyle>
            <a:lvl1pPr>
              <a:defRPr/>
            </a:lvl1pPr>
          </a:lstStyle>
          <a:p>
            <a:r>
              <a:rPr lang="en-US"/>
              <a:t>Page </a:t>
            </a:r>
            <a:fld id="{DC3ACEEB-A305-5549-825D-404265A55DF8}" type="slidenum">
              <a:rPr lang="en-US"/>
              <a:pPr/>
              <a:t>‹#›</a:t>
            </a:fld>
            <a:endParaRPr lang="en-US"/>
          </a:p>
        </p:txBody>
      </p:sp>
    </p:spTree>
    <p:extLst>
      <p:ext uri="{BB962C8B-B14F-4D97-AF65-F5344CB8AC3E}">
        <p14:creationId xmlns:p14="http://schemas.microsoft.com/office/powerpoint/2010/main" val="38708655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36"/>
          <p:cNvSpPr>
            <a:spLocks noGrp="1" noChangeArrowheads="1"/>
          </p:cNvSpPr>
          <p:nvPr>
            <p:ph type="sldNum" sz="quarter" idx="12"/>
          </p:nvPr>
        </p:nvSpPr>
        <p:spPr>
          <a:ln/>
        </p:spPr>
        <p:txBody>
          <a:bodyPr/>
          <a:lstStyle>
            <a:lvl1pPr>
              <a:defRPr/>
            </a:lvl1pPr>
          </a:lstStyle>
          <a:p>
            <a:r>
              <a:rPr lang="en-US"/>
              <a:t>Page </a:t>
            </a:r>
            <a:fld id="{A8788248-B38C-9D4E-8057-DAC89C257D39}" type="slidenum">
              <a:rPr lang="en-US"/>
              <a:pPr/>
              <a:t>‹#›</a:t>
            </a:fld>
            <a:endParaRPr lang="en-US"/>
          </a:p>
        </p:txBody>
      </p:sp>
    </p:spTree>
    <p:extLst>
      <p:ext uri="{BB962C8B-B14F-4D97-AF65-F5344CB8AC3E}">
        <p14:creationId xmlns:p14="http://schemas.microsoft.com/office/powerpoint/2010/main" val="7696030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36"/>
          <p:cNvSpPr>
            <a:spLocks noGrp="1" noChangeArrowheads="1"/>
          </p:cNvSpPr>
          <p:nvPr>
            <p:ph type="sldNum" sz="quarter" idx="12"/>
          </p:nvPr>
        </p:nvSpPr>
        <p:spPr>
          <a:ln/>
        </p:spPr>
        <p:txBody>
          <a:bodyPr/>
          <a:lstStyle>
            <a:lvl1pPr>
              <a:defRPr/>
            </a:lvl1pPr>
          </a:lstStyle>
          <a:p>
            <a:r>
              <a:rPr lang="en-US"/>
              <a:t>Page </a:t>
            </a:r>
            <a:fld id="{63357191-37E9-674E-A88C-F452E0F872E3}" type="slidenum">
              <a:rPr lang="en-US"/>
              <a:pPr/>
              <a:t>‹#›</a:t>
            </a:fld>
            <a:endParaRPr lang="en-US"/>
          </a:p>
        </p:txBody>
      </p:sp>
    </p:spTree>
    <p:extLst>
      <p:ext uri="{BB962C8B-B14F-4D97-AF65-F5344CB8AC3E}">
        <p14:creationId xmlns:p14="http://schemas.microsoft.com/office/powerpoint/2010/main" val="36099565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36"/>
          <p:cNvSpPr>
            <a:spLocks noGrp="1" noChangeArrowheads="1"/>
          </p:cNvSpPr>
          <p:nvPr>
            <p:ph type="sldNum" sz="quarter" idx="12"/>
          </p:nvPr>
        </p:nvSpPr>
        <p:spPr>
          <a:ln/>
        </p:spPr>
        <p:txBody>
          <a:bodyPr/>
          <a:lstStyle>
            <a:lvl1pPr>
              <a:defRPr/>
            </a:lvl1pPr>
          </a:lstStyle>
          <a:p>
            <a:r>
              <a:rPr lang="en-US"/>
              <a:t>Page </a:t>
            </a:r>
            <a:fld id="{1B2A4766-1219-B541-8C67-9E873135D48C}" type="slidenum">
              <a:rPr lang="en-US"/>
              <a:pPr/>
              <a:t>‹#›</a:t>
            </a:fld>
            <a:endParaRPr lang="en-US"/>
          </a:p>
        </p:txBody>
      </p:sp>
    </p:spTree>
    <p:extLst>
      <p:ext uri="{BB962C8B-B14F-4D97-AF65-F5344CB8AC3E}">
        <p14:creationId xmlns:p14="http://schemas.microsoft.com/office/powerpoint/2010/main" val="7669968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4"/>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3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36"/>
          <p:cNvSpPr>
            <a:spLocks noGrp="1" noChangeArrowheads="1"/>
          </p:cNvSpPr>
          <p:nvPr>
            <p:ph type="sldNum" sz="quarter" idx="12"/>
          </p:nvPr>
        </p:nvSpPr>
        <p:spPr>
          <a:ln/>
        </p:spPr>
        <p:txBody>
          <a:bodyPr/>
          <a:lstStyle>
            <a:lvl1pPr>
              <a:defRPr/>
            </a:lvl1pPr>
          </a:lstStyle>
          <a:p>
            <a:r>
              <a:rPr lang="en-US"/>
              <a:t>Page </a:t>
            </a:r>
            <a:fld id="{F1620DF4-DE52-4143-A2E1-A9B8096895D2}" type="slidenum">
              <a:rPr lang="en-US"/>
              <a:pPr/>
              <a:t>‹#›</a:t>
            </a:fld>
            <a:endParaRPr lang="en-US"/>
          </a:p>
        </p:txBody>
      </p:sp>
    </p:spTree>
    <p:extLst>
      <p:ext uri="{BB962C8B-B14F-4D97-AF65-F5344CB8AC3E}">
        <p14:creationId xmlns:p14="http://schemas.microsoft.com/office/powerpoint/2010/main" val="30323752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2706" name="Rectangle 2"/>
          <p:cNvSpPr>
            <a:spLocks noGrp="1" noChangeArrowheads="1"/>
          </p:cNvSpPr>
          <p:nvPr>
            <p:ph type="ctrTitle"/>
          </p:nvPr>
        </p:nvSpPr>
        <p:spPr>
          <a:xfrm>
            <a:off x="685800" y="381000"/>
            <a:ext cx="7772400" cy="2895600"/>
          </a:xfrm>
        </p:spPr>
        <p:txBody>
          <a:bodyPr/>
          <a:lstStyle>
            <a:lvl1pPr algn="ctr">
              <a:defRPr sz="6000"/>
            </a:lvl1pPr>
          </a:lstStyle>
          <a:p>
            <a:r>
              <a:rPr lang="en-US"/>
              <a:t>Click to edit Master title style</a:t>
            </a:r>
          </a:p>
        </p:txBody>
      </p:sp>
      <p:sp>
        <p:nvSpPr>
          <p:cNvPr id="72707" name="Rectangle 3"/>
          <p:cNvSpPr>
            <a:spLocks noGrp="1" noChangeArrowheads="1"/>
          </p:cNvSpPr>
          <p:nvPr>
            <p:ph type="subTitle" idx="1"/>
          </p:nvPr>
        </p:nvSpPr>
        <p:spPr>
          <a:xfrm>
            <a:off x="1371600" y="3657600"/>
            <a:ext cx="6400800" cy="685800"/>
          </a:xfrm>
        </p:spPr>
        <p:txBody>
          <a:bodyPr/>
          <a:lstStyle>
            <a:lvl1pPr marL="0" indent="0" algn="ctr">
              <a:buFontTx/>
              <a:buNone/>
              <a:defRPr/>
            </a:lvl1pPr>
          </a:lstStyle>
          <a:p>
            <a:r>
              <a:rPr lang="en-US"/>
              <a:t>Click to edit Master subtitle style</a:t>
            </a:r>
          </a:p>
        </p:txBody>
      </p:sp>
      <p:sp>
        <p:nvSpPr>
          <p:cNvPr id="4" name="Rectangle 4"/>
          <p:cNvSpPr>
            <a:spLocks noGrp="1" noChangeArrowheads="1"/>
          </p:cNvSpPr>
          <p:nvPr>
            <p:ph type="dt" sz="half" idx="10"/>
          </p:nvPr>
        </p:nvSpPr>
        <p:spPr/>
        <p:txBody>
          <a:bodyPr/>
          <a:lstStyle>
            <a:lvl1pPr>
              <a:defRPr sz="1400"/>
            </a:lvl1pPr>
          </a:lstStyle>
          <a:p>
            <a:pPr>
              <a:defRPr/>
            </a:pPr>
            <a:r>
              <a:rPr lang="en-US"/>
              <a:t>31 October 2004</a:t>
            </a:r>
          </a:p>
        </p:txBody>
      </p:sp>
      <p:sp>
        <p:nvSpPr>
          <p:cNvPr id="5" name="Rectangle 5"/>
          <p:cNvSpPr>
            <a:spLocks noGrp="1" noChangeArrowheads="1"/>
          </p:cNvSpPr>
          <p:nvPr>
            <p:ph type="ftr" sz="quarter" idx="11"/>
          </p:nvPr>
        </p:nvSpPr>
        <p:spPr/>
        <p:txBody>
          <a:bodyPr/>
          <a:lstStyle>
            <a:lvl1pPr algn="ctr">
              <a:defRPr sz="1400"/>
            </a:lvl1pPr>
          </a:lstStyle>
          <a:p>
            <a:pPr>
              <a:defRPr/>
            </a:pPr>
            <a:r>
              <a:rPr lang="en-US"/>
              <a:t>Designed by MsEffie</a:t>
            </a:r>
          </a:p>
        </p:txBody>
      </p:sp>
      <p:sp>
        <p:nvSpPr>
          <p:cNvPr id="6" name="Rectangle 6"/>
          <p:cNvSpPr>
            <a:spLocks noGrp="1" noChangeArrowheads="1"/>
          </p:cNvSpPr>
          <p:nvPr>
            <p:ph type="sldNum" sz="quarter" idx="12"/>
          </p:nvPr>
        </p:nvSpPr>
        <p:spPr/>
        <p:txBody>
          <a:bodyPr/>
          <a:lstStyle>
            <a:lvl1pPr algn="r">
              <a:defRPr sz="1400"/>
            </a:lvl1pPr>
          </a:lstStyle>
          <a:p>
            <a:fld id="{CC8C79D1-CD7B-3F41-B6C2-FCDFC6D8F043}" type="slidenum">
              <a:rPr lang="en-US"/>
              <a:pPr/>
              <a:t>‹#›</a:t>
            </a:fld>
            <a:endParaRPr lang="en-US"/>
          </a:p>
        </p:txBody>
      </p:sp>
    </p:spTree>
    <p:extLst>
      <p:ext uri="{BB962C8B-B14F-4D97-AF65-F5344CB8AC3E}">
        <p14:creationId xmlns:p14="http://schemas.microsoft.com/office/powerpoint/2010/main" val="13067341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6"/>
          <p:cNvSpPr>
            <a:spLocks noGrp="1" noChangeArrowheads="1"/>
          </p:cNvSpPr>
          <p:nvPr>
            <p:ph type="sldNum" sz="quarter" idx="12"/>
          </p:nvPr>
        </p:nvSpPr>
        <p:spPr>
          <a:ln/>
        </p:spPr>
        <p:txBody>
          <a:bodyPr/>
          <a:lstStyle>
            <a:lvl1pPr>
              <a:defRPr/>
            </a:lvl1pPr>
          </a:lstStyle>
          <a:p>
            <a:fld id="{D6D8E4F9-F4A1-A649-B9D8-612AB50ACEF9}" type="slidenum">
              <a:rPr lang="en-US"/>
              <a:pPr/>
              <a:t>‹#›</a:t>
            </a:fld>
            <a:endParaRPr lang="en-US"/>
          </a:p>
        </p:txBody>
      </p:sp>
    </p:spTree>
    <p:extLst>
      <p:ext uri="{BB962C8B-B14F-4D97-AF65-F5344CB8AC3E}">
        <p14:creationId xmlns:p14="http://schemas.microsoft.com/office/powerpoint/2010/main" val="34926951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6"/>
          <p:cNvSpPr>
            <a:spLocks noGrp="1" noChangeArrowheads="1"/>
          </p:cNvSpPr>
          <p:nvPr>
            <p:ph type="sldNum" sz="quarter" idx="12"/>
          </p:nvPr>
        </p:nvSpPr>
        <p:spPr>
          <a:ln/>
        </p:spPr>
        <p:txBody>
          <a:bodyPr/>
          <a:lstStyle>
            <a:lvl1pPr>
              <a:defRPr/>
            </a:lvl1pPr>
          </a:lstStyle>
          <a:p>
            <a:fld id="{1E66B77E-296D-B44C-AACA-C9ECDABB00DB}" type="slidenum">
              <a:rPr lang="en-US"/>
              <a:pPr/>
              <a:t>‹#›</a:t>
            </a:fld>
            <a:endParaRPr lang="en-US"/>
          </a:p>
        </p:txBody>
      </p:sp>
    </p:spTree>
    <p:extLst>
      <p:ext uri="{BB962C8B-B14F-4D97-AF65-F5344CB8AC3E}">
        <p14:creationId xmlns:p14="http://schemas.microsoft.com/office/powerpoint/2010/main" val="33221411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6"/>
          <p:cNvSpPr>
            <a:spLocks noGrp="1" noChangeArrowheads="1"/>
          </p:cNvSpPr>
          <p:nvPr>
            <p:ph type="sldNum" sz="quarter" idx="12"/>
          </p:nvPr>
        </p:nvSpPr>
        <p:spPr>
          <a:ln/>
        </p:spPr>
        <p:txBody>
          <a:bodyPr/>
          <a:lstStyle>
            <a:lvl1pPr>
              <a:defRPr/>
            </a:lvl1pPr>
          </a:lstStyle>
          <a:p>
            <a:fld id="{2D27B61C-33ED-964B-B6E5-ECA3B0E77F43}" type="slidenum">
              <a:rPr lang="en-US"/>
              <a:pPr/>
              <a:t>‹#›</a:t>
            </a:fld>
            <a:endParaRPr lang="en-US"/>
          </a:p>
        </p:txBody>
      </p:sp>
    </p:spTree>
    <p:extLst>
      <p:ext uri="{BB962C8B-B14F-4D97-AF65-F5344CB8AC3E}">
        <p14:creationId xmlns:p14="http://schemas.microsoft.com/office/powerpoint/2010/main" val="33349377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8"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9" name="Rectangle 6"/>
          <p:cNvSpPr>
            <a:spLocks noGrp="1" noChangeArrowheads="1"/>
          </p:cNvSpPr>
          <p:nvPr>
            <p:ph type="sldNum" sz="quarter" idx="12"/>
          </p:nvPr>
        </p:nvSpPr>
        <p:spPr>
          <a:ln/>
        </p:spPr>
        <p:txBody>
          <a:bodyPr/>
          <a:lstStyle>
            <a:lvl1pPr>
              <a:defRPr/>
            </a:lvl1pPr>
          </a:lstStyle>
          <a:p>
            <a:fld id="{E7CA2745-03B9-5742-9CE7-B471144A52E8}" type="slidenum">
              <a:rPr lang="en-US"/>
              <a:pPr/>
              <a:t>‹#›</a:t>
            </a:fld>
            <a:endParaRPr lang="en-US"/>
          </a:p>
        </p:txBody>
      </p:sp>
    </p:spTree>
    <p:extLst>
      <p:ext uri="{BB962C8B-B14F-4D97-AF65-F5344CB8AC3E}">
        <p14:creationId xmlns:p14="http://schemas.microsoft.com/office/powerpoint/2010/main" val="330647164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4"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5" name="Rectangle 6"/>
          <p:cNvSpPr>
            <a:spLocks noGrp="1" noChangeArrowheads="1"/>
          </p:cNvSpPr>
          <p:nvPr>
            <p:ph type="sldNum" sz="quarter" idx="12"/>
          </p:nvPr>
        </p:nvSpPr>
        <p:spPr>
          <a:ln/>
        </p:spPr>
        <p:txBody>
          <a:bodyPr/>
          <a:lstStyle>
            <a:lvl1pPr>
              <a:defRPr/>
            </a:lvl1pPr>
          </a:lstStyle>
          <a:p>
            <a:fld id="{500D4A2E-33DE-4B4F-9006-5E19843732C9}" type="slidenum">
              <a:rPr lang="en-US"/>
              <a:pPr/>
              <a:t>‹#›</a:t>
            </a:fld>
            <a:endParaRPr lang="en-US"/>
          </a:p>
        </p:txBody>
      </p:sp>
    </p:spTree>
    <p:extLst>
      <p:ext uri="{BB962C8B-B14F-4D97-AF65-F5344CB8AC3E}">
        <p14:creationId xmlns:p14="http://schemas.microsoft.com/office/powerpoint/2010/main" val="18173523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3"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4" name="Rectangle 6"/>
          <p:cNvSpPr>
            <a:spLocks noGrp="1" noChangeArrowheads="1"/>
          </p:cNvSpPr>
          <p:nvPr>
            <p:ph type="sldNum" sz="quarter" idx="12"/>
          </p:nvPr>
        </p:nvSpPr>
        <p:spPr>
          <a:ln/>
        </p:spPr>
        <p:txBody>
          <a:bodyPr/>
          <a:lstStyle>
            <a:lvl1pPr>
              <a:defRPr/>
            </a:lvl1pPr>
          </a:lstStyle>
          <a:p>
            <a:fld id="{470F167A-691D-9A46-9BE6-5C7ADE9F3A46}" type="slidenum">
              <a:rPr lang="en-US"/>
              <a:pPr/>
              <a:t>‹#›</a:t>
            </a:fld>
            <a:endParaRPr lang="en-US"/>
          </a:p>
        </p:txBody>
      </p:sp>
    </p:spTree>
    <p:extLst>
      <p:ext uri="{BB962C8B-B14F-4D97-AF65-F5344CB8AC3E}">
        <p14:creationId xmlns:p14="http://schemas.microsoft.com/office/powerpoint/2010/main" val="11389944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6"/>
          <p:cNvSpPr>
            <a:spLocks noGrp="1" noChangeArrowheads="1"/>
          </p:cNvSpPr>
          <p:nvPr>
            <p:ph type="sldNum" sz="quarter" idx="12"/>
          </p:nvPr>
        </p:nvSpPr>
        <p:spPr>
          <a:ln/>
        </p:spPr>
        <p:txBody>
          <a:bodyPr/>
          <a:lstStyle>
            <a:lvl1pPr>
              <a:defRPr/>
            </a:lvl1pPr>
          </a:lstStyle>
          <a:p>
            <a:fld id="{80506C97-E3CF-7E48-82DD-D15AF558797E}" type="slidenum">
              <a:rPr lang="en-US"/>
              <a:pPr/>
              <a:t>‹#›</a:t>
            </a:fld>
            <a:endParaRPr lang="en-US"/>
          </a:p>
        </p:txBody>
      </p:sp>
    </p:spTree>
    <p:extLst>
      <p:ext uri="{BB962C8B-B14F-4D97-AF65-F5344CB8AC3E}">
        <p14:creationId xmlns:p14="http://schemas.microsoft.com/office/powerpoint/2010/main" val="4513835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6"/>
          <p:cNvSpPr>
            <a:spLocks noGrp="1" noChangeArrowheads="1"/>
          </p:cNvSpPr>
          <p:nvPr>
            <p:ph type="sldNum" sz="quarter" idx="12"/>
          </p:nvPr>
        </p:nvSpPr>
        <p:spPr>
          <a:ln/>
        </p:spPr>
        <p:txBody>
          <a:bodyPr/>
          <a:lstStyle>
            <a:lvl1pPr>
              <a:defRPr/>
            </a:lvl1pPr>
          </a:lstStyle>
          <a:p>
            <a:fld id="{E6811FC1-3A96-8942-99DA-B78E75E074F9}" type="slidenum">
              <a:rPr lang="en-US"/>
              <a:pPr/>
              <a:t>‹#›</a:t>
            </a:fld>
            <a:endParaRPr lang="en-US"/>
          </a:p>
        </p:txBody>
      </p:sp>
    </p:spTree>
    <p:extLst>
      <p:ext uri="{BB962C8B-B14F-4D97-AF65-F5344CB8AC3E}">
        <p14:creationId xmlns:p14="http://schemas.microsoft.com/office/powerpoint/2010/main" val="13471803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6"/>
          <p:cNvSpPr>
            <a:spLocks noGrp="1" noChangeArrowheads="1"/>
          </p:cNvSpPr>
          <p:nvPr>
            <p:ph type="sldNum" sz="quarter" idx="12"/>
          </p:nvPr>
        </p:nvSpPr>
        <p:spPr>
          <a:ln/>
        </p:spPr>
        <p:txBody>
          <a:bodyPr/>
          <a:lstStyle>
            <a:lvl1pPr>
              <a:defRPr/>
            </a:lvl1pPr>
          </a:lstStyle>
          <a:p>
            <a:fld id="{094E4837-46D2-A94D-A515-EA2FDEC40AFC}" type="slidenum">
              <a:rPr lang="en-US"/>
              <a:pPr/>
              <a:t>‹#›</a:t>
            </a:fld>
            <a:endParaRPr lang="en-US"/>
          </a:p>
        </p:txBody>
      </p:sp>
    </p:spTree>
    <p:extLst>
      <p:ext uri="{BB962C8B-B14F-4D97-AF65-F5344CB8AC3E}">
        <p14:creationId xmlns:p14="http://schemas.microsoft.com/office/powerpoint/2010/main" val="26028870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6"/>
          <p:cNvSpPr>
            <a:spLocks noGrp="1" noChangeArrowheads="1"/>
          </p:cNvSpPr>
          <p:nvPr>
            <p:ph type="sldNum" sz="quarter" idx="12"/>
          </p:nvPr>
        </p:nvSpPr>
        <p:spPr>
          <a:ln/>
        </p:spPr>
        <p:txBody>
          <a:bodyPr/>
          <a:lstStyle>
            <a:lvl1pPr>
              <a:defRPr/>
            </a:lvl1pPr>
          </a:lstStyle>
          <a:p>
            <a:fld id="{5183F6E2-FC80-E647-B930-E2FF2A1F5BBB}" type="slidenum">
              <a:rPr lang="en-US"/>
              <a:pPr/>
              <a:t>‹#›</a:t>
            </a:fld>
            <a:endParaRPr lang="en-US"/>
          </a:p>
        </p:txBody>
      </p:sp>
    </p:spTree>
    <p:extLst>
      <p:ext uri="{BB962C8B-B14F-4D97-AF65-F5344CB8AC3E}">
        <p14:creationId xmlns:p14="http://schemas.microsoft.com/office/powerpoint/2010/main" val="1665882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6714466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8812773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0970067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95400" y="1905000"/>
            <a:ext cx="3276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24400" y="1905000"/>
            <a:ext cx="3276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380851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638750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399772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04689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338992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07884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2576780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152400"/>
            <a:ext cx="1943100" cy="6172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152400"/>
            <a:ext cx="567690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709287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914400" y="609600"/>
            <a:ext cx="7543800" cy="1143000"/>
          </a:xfrm>
          <a:prstGeom prst="rect">
            <a:avLst/>
          </a:prstGeom>
          <a:gradFill rotWithShape="0">
            <a:gsLst>
              <a:gs pos="0">
                <a:schemeClr val="bg1"/>
              </a:gs>
              <a:gs pos="50000">
                <a:schemeClr val="bg1">
                  <a:gamma/>
                  <a:tint val="0"/>
                  <a:invGamma/>
                </a:schemeClr>
              </a:gs>
              <a:gs pos="100000">
                <a:schemeClr val="bg1"/>
              </a:gs>
            </a:gsLst>
            <a:lin ang="5400000" scaled="1"/>
          </a:gradFill>
          <a:ln w="38100">
            <a:solidFill>
              <a:schemeClr val="tx1"/>
            </a:solidFill>
            <a:miter lim="800000"/>
            <a:headEnd/>
            <a:tailEnd/>
          </a:ln>
          <a:effectLst>
            <a:outerShdw blurRad="63500" dist="107763" dir="2700000" algn="ctr" rotWithShape="0">
              <a:schemeClr val="tx1">
                <a:alpha val="50000"/>
              </a:schemeClr>
            </a:outerShdw>
          </a:effectLst>
        </p:spPr>
        <p:txBody>
          <a:bodyPr wrap="none" anchor="ctr"/>
          <a:lstStyle/>
          <a:p>
            <a:pPr eaLnBrk="0" hangingPunct="0">
              <a:defRPr/>
            </a:pPr>
            <a:endParaRPr lang="en-US">
              <a:ea typeface="Geneva" charset="0"/>
            </a:endParaRPr>
          </a:p>
        </p:txBody>
      </p:sp>
      <p:sp>
        <p:nvSpPr>
          <p:cNvPr id="5" name="Rectangle 3"/>
          <p:cNvSpPr>
            <a:spLocks noChangeArrowheads="1"/>
          </p:cNvSpPr>
          <p:nvPr/>
        </p:nvSpPr>
        <p:spPr bwMode="auto">
          <a:xfrm>
            <a:off x="0" y="6781800"/>
            <a:ext cx="9067800" cy="76200"/>
          </a:xfrm>
          <a:prstGeom prst="rect">
            <a:avLst/>
          </a:prstGeom>
          <a:gradFill rotWithShape="0">
            <a:gsLst>
              <a:gs pos="0">
                <a:schemeClr val="bg2"/>
              </a:gs>
              <a:gs pos="100000">
                <a:schemeClr val="tx1"/>
              </a:gs>
            </a:gsLst>
            <a:lin ang="5400000" scaled="1"/>
          </a:gradFill>
          <a:ln w="0">
            <a:noFill/>
            <a:miter lim="800000"/>
            <a:headEnd/>
            <a:tailEnd/>
          </a:ln>
          <a:effectLst/>
        </p:spPr>
        <p:txBody>
          <a:bodyPr wrap="none" anchor="ctr"/>
          <a:lstStyle/>
          <a:p>
            <a:pPr algn="ctr" eaLnBrk="0" hangingPunct="0">
              <a:defRPr/>
            </a:pPr>
            <a:endParaRPr lang="en-US" u="sng">
              <a:latin typeface="Arial" pitchFamily="34" charset="0"/>
              <a:ea typeface="Geneva" charset="0"/>
            </a:endParaRPr>
          </a:p>
        </p:txBody>
      </p:sp>
      <p:sp>
        <p:nvSpPr>
          <p:cNvPr id="6" name="Rectangle 4"/>
          <p:cNvSpPr>
            <a:spLocks noChangeArrowheads="1"/>
          </p:cNvSpPr>
          <p:nvPr/>
        </p:nvSpPr>
        <p:spPr bwMode="auto">
          <a:xfrm>
            <a:off x="0" y="0"/>
            <a:ext cx="9067800" cy="76200"/>
          </a:xfrm>
          <a:prstGeom prst="rect">
            <a:avLst/>
          </a:prstGeom>
          <a:gradFill rotWithShape="0">
            <a:gsLst>
              <a:gs pos="0">
                <a:schemeClr val="bg2"/>
              </a:gs>
              <a:gs pos="100000">
                <a:schemeClr val="tx1"/>
              </a:gs>
            </a:gsLst>
            <a:lin ang="5400000" scaled="1"/>
          </a:gradFill>
          <a:ln w="0">
            <a:noFill/>
            <a:miter lim="800000"/>
            <a:headEnd/>
            <a:tailEnd/>
          </a:ln>
          <a:effectLst/>
        </p:spPr>
        <p:txBody>
          <a:bodyPr wrap="none" anchor="ctr"/>
          <a:lstStyle/>
          <a:p>
            <a:pPr eaLnBrk="0" hangingPunct="0">
              <a:defRPr/>
            </a:pPr>
            <a:endParaRPr lang="en-US">
              <a:ea typeface="Geneva" charset="0"/>
            </a:endParaRPr>
          </a:p>
        </p:txBody>
      </p:sp>
      <p:sp>
        <p:nvSpPr>
          <p:cNvPr id="7" name="Rectangle 5" descr="Light vertical"/>
          <p:cNvSpPr>
            <a:spLocks noChangeArrowheads="1"/>
          </p:cNvSpPr>
          <p:nvPr/>
        </p:nvSpPr>
        <p:spPr bwMode="auto">
          <a:xfrm>
            <a:off x="0" y="0"/>
            <a:ext cx="533400" cy="6858000"/>
          </a:xfrm>
          <a:prstGeom prst="rect">
            <a:avLst/>
          </a:prstGeom>
          <a:pattFill prst="ltVert">
            <a:fgClr>
              <a:schemeClr val="bg2"/>
            </a:fgClr>
            <a:bgClr>
              <a:schemeClr val="tx1"/>
            </a:bgClr>
          </a:pattFill>
          <a:ln w="9525">
            <a:noFill/>
            <a:miter lim="800000"/>
            <a:headEnd/>
            <a:tailEnd/>
          </a:ln>
          <a:effectLst/>
        </p:spPr>
        <p:txBody>
          <a:bodyPr wrap="none" anchor="ctr"/>
          <a:lstStyle/>
          <a:p>
            <a:pPr eaLnBrk="0" hangingPunct="0">
              <a:defRPr/>
            </a:pPr>
            <a:endParaRPr lang="en-US">
              <a:ea typeface="Geneva" charset="0"/>
            </a:endParaRPr>
          </a:p>
        </p:txBody>
      </p:sp>
      <p:sp>
        <p:nvSpPr>
          <p:cNvPr id="8" name="Rectangle 6"/>
          <p:cNvSpPr>
            <a:spLocks noChangeArrowheads="1"/>
          </p:cNvSpPr>
          <p:nvPr/>
        </p:nvSpPr>
        <p:spPr bwMode="auto">
          <a:xfrm>
            <a:off x="914400" y="2209800"/>
            <a:ext cx="7543800" cy="4038600"/>
          </a:xfrm>
          <a:prstGeom prst="rect">
            <a:avLst/>
          </a:prstGeom>
          <a:gradFill rotWithShape="0">
            <a:gsLst>
              <a:gs pos="0">
                <a:schemeClr val="bg1"/>
              </a:gs>
              <a:gs pos="50000">
                <a:schemeClr val="bg1">
                  <a:gamma/>
                  <a:tint val="0"/>
                  <a:invGamma/>
                </a:schemeClr>
              </a:gs>
              <a:gs pos="100000">
                <a:schemeClr val="bg1"/>
              </a:gs>
            </a:gsLst>
            <a:lin ang="5400000" scaled="1"/>
          </a:gradFill>
          <a:ln w="38100">
            <a:solidFill>
              <a:schemeClr val="tx1"/>
            </a:solidFill>
            <a:miter lim="800000"/>
            <a:headEnd/>
            <a:tailEnd/>
          </a:ln>
          <a:effectLst>
            <a:outerShdw blurRad="63500" dist="107763" dir="2700000" algn="ctr" rotWithShape="0">
              <a:schemeClr val="tx1">
                <a:alpha val="50000"/>
              </a:schemeClr>
            </a:outerShdw>
          </a:effectLst>
        </p:spPr>
        <p:txBody>
          <a:bodyPr wrap="none" anchor="ctr"/>
          <a:lstStyle/>
          <a:p>
            <a:pPr eaLnBrk="0" hangingPunct="0">
              <a:defRPr/>
            </a:pPr>
            <a:endParaRPr lang="en-US">
              <a:ea typeface="Geneva" charset="0"/>
            </a:endParaRPr>
          </a:p>
        </p:txBody>
      </p:sp>
      <p:sp>
        <p:nvSpPr>
          <p:cNvPr id="9" name="Rectangle 7" descr="Narrow vertical"/>
          <p:cNvSpPr>
            <a:spLocks noChangeArrowheads="1"/>
          </p:cNvSpPr>
          <p:nvPr/>
        </p:nvSpPr>
        <p:spPr bwMode="auto">
          <a:xfrm>
            <a:off x="0" y="3175"/>
            <a:ext cx="152400" cy="6858000"/>
          </a:xfrm>
          <a:prstGeom prst="rect">
            <a:avLst/>
          </a:prstGeom>
          <a:pattFill prst="narVert">
            <a:fgClr>
              <a:schemeClr val="bg2"/>
            </a:fgClr>
            <a:bgClr>
              <a:schemeClr val="tx1"/>
            </a:bgClr>
          </a:pattFill>
          <a:ln w="9525">
            <a:noFill/>
            <a:miter lim="800000"/>
            <a:headEnd/>
            <a:tailEnd/>
          </a:ln>
          <a:effectLst/>
        </p:spPr>
        <p:txBody>
          <a:bodyPr wrap="none" anchor="ctr"/>
          <a:lstStyle/>
          <a:p>
            <a:pPr eaLnBrk="0" hangingPunct="0">
              <a:defRPr/>
            </a:pPr>
            <a:endParaRPr lang="en-US">
              <a:ea typeface="Geneva" charset="0"/>
            </a:endParaRPr>
          </a:p>
        </p:txBody>
      </p:sp>
      <p:sp>
        <p:nvSpPr>
          <p:cNvPr id="10" name="Rectangle 8"/>
          <p:cNvSpPr>
            <a:spLocks noChangeArrowheads="1"/>
          </p:cNvSpPr>
          <p:nvPr/>
        </p:nvSpPr>
        <p:spPr bwMode="auto">
          <a:xfrm>
            <a:off x="0" y="0"/>
            <a:ext cx="76200" cy="6858000"/>
          </a:xfrm>
          <a:prstGeom prst="rect">
            <a:avLst/>
          </a:prstGeom>
          <a:gradFill rotWithShape="0">
            <a:gsLst>
              <a:gs pos="0">
                <a:schemeClr val="tx1"/>
              </a:gs>
              <a:gs pos="100000">
                <a:schemeClr val="bg2"/>
              </a:gs>
            </a:gsLst>
            <a:lin ang="0" scaled="1"/>
          </a:gradFill>
          <a:ln w="9525">
            <a:noFill/>
            <a:miter lim="800000"/>
            <a:headEnd/>
            <a:tailEnd/>
          </a:ln>
          <a:effectLst/>
        </p:spPr>
        <p:txBody>
          <a:bodyPr wrap="none" anchor="ctr"/>
          <a:lstStyle/>
          <a:p>
            <a:pPr eaLnBrk="0" hangingPunct="0">
              <a:defRPr/>
            </a:pPr>
            <a:endParaRPr lang="en-US">
              <a:ea typeface="Geneva" charset="0"/>
            </a:endParaRPr>
          </a:p>
        </p:txBody>
      </p:sp>
      <p:sp>
        <p:nvSpPr>
          <p:cNvPr id="11" name="Rectangle 9" descr="Narrow vertical"/>
          <p:cNvSpPr>
            <a:spLocks noChangeArrowheads="1"/>
          </p:cNvSpPr>
          <p:nvPr/>
        </p:nvSpPr>
        <p:spPr bwMode="auto">
          <a:xfrm>
            <a:off x="9067800" y="0"/>
            <a:ext cx="76200" cy="6858000"/>
          </a:xfrm>
          <a:prstGeom prst="rect">
            <a:avLst/>
          </a:prstGeom>
          <a:pattFill prst="narVert">
            <a:fgClr>
              <a:schemeClr val="accent2"/>
            </a:fgClr>
            <a:bgClr>
              <a:schemeClr val="tx1"/>
            </a:bgClr>
          </a:pattFill>
          <a:ln w="9525">
            <a:noFill/>
            <a:miter lim="800000"/>
            <a:headEnd/>
            <a:tailEnd/>
          </a:ln>
          <a:effectLst/>
        </p:spPr>
        <p:txBody>
          <a:bodyPr wrap="none" anchor="ctr"/>
          <a:lstStyle/>
          <a:p>
            <a:pPr eaLnBrk="0" hangingPunct="0">
              <a:defRPr/>
            </a:pPr>
            <a:endParaRPr lang="en-US">
              <a:ea typeface="Geneva" charset="0"/>
            </a:endParaRPr>
          </a:p>
        </p:txBody>
      </p:sp>
      <p:sp>
        <p:nvSpPr>
          <p:cNvPr id="12" name="Line 10"/>
          <p:cNvSpPr>
            <a:spLocks noChangeShapeType="1"/>
          </p:cNvSpPr>
          <p:nvPr/>
        </p:nvSpPr>
        <p:spPr bwMode="auto">
          <a:xfrm>
            <a:off x="9067800" y="0"/>
            <a:ext cx="0" cy="6858000"/>
          </a:xfrm>
          <a:prstGeom prst="line">
            <a:avLst/>
          </a:prstGeom>
          <a:noFill/>
          <a:ln w="44450">
            <a:solidFill>
              <a:schemeClr val="tx2">
                <a:alpha val="50000"/>
              </a:schemeClr>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1211" name="Rectangle 11"/>
          <p:cNvSpPr>
            <a:spLocks noGrp="1" noChangeArrowheads="1"/>
          </p:cNvSpPr>
          <p:nvPr>
            <p:ph type="ctrTitle" sz="quarter"/>
          </p:nvPr>
        </p:nvSpPr>
        <p:spPr>
          <a:xfrm>
            <a:off x="914400" y="609600"/>
            <a:ext cx="7543800" cy="1143000"/>
          </a:xfrm>
          <a:effectLst>
            <a:outerShdw blurRad="63500" dist="38099" dir="2700000" algn="ctr" rotWithShape="0">
              <a:srgbClr val="000000">
                <a:alpha val="74998"/>
              </a:srgbClr>
            </a:outerShdw>
          </a:effectLst>
        </p:spPr>
        <p:txBody>
          <a:bodyPr/>
          <a:lstStyle>
            <a:lvl1pPr>
              <a:defRPr sz="5400" b="0">
                <a:latin typeface="Arial Black" pitchFamily="68" charset="0"/>
              </a:defRPr>
            </a:lvl1pPr>
          </a:lstStyle>
          <a:p>
            <a:r>
              <a:rPr lang="en-US"/>
              <a:t>Click to edit Master title style</a:t>
            </a:r>
          </a:p>
        </p:txBody>
      </p:sp>
      <p:sp>
        <p:nvSpPr>
          <p:cNvPr id="51212" name="Rectangle 12"/>
          <p:cNvSpPr>
            <a:spLocks noGrp="1" noChangeArrowheads="1"/>
          </p:cNvSpPr>
          <p:nvPr>
            <p:ph type="subTitle" sz="quarter" idx="1"/>
          </p:nvPr>
        </p:nvSpPr>
        <p:spPr>
          <a:xfrm>
            <a:off x="914400" y="2286000"/>
            <a:ext cx="7467600" cy="3657600"/>
          </a:xfrm>
          <a:effectLst>
            <a:outerShdw blurRad="63500" dist="38099" dir="2700000" algn="ctr" rotWithShape="0">
              <a:srgbClr val="000000">
                <a:alpha val="74998"/>
              </a:srgbClr>
            </a:outerShdw>
          </a:effectLst>
        </p:spPr>
        <p:txBody>
          <a:bodyPr/>
          <a:lstStyle>
            <a:lvl1pPr marL="0" indent="0" algn="ctr">
              <a:buFontTx/>
              <a:buNone/>
              <a:defRPr/>
            </a:lvl1pPr>
          </a:lstStyle>
          <a:p>
            <a:r>
              <a:rPr lang="en-US"/>
              <a:t>Click to edit Master subtitle style</a:t>
            </a:r>
          </a:p>
        </p:txBody>
      </p:sp>
    </p:spTree>
    <p:extLst>
      <p:ext uri="{BB962C8B-B14F-4D97-AF65-F5344CB8AC3E}">
        <p14:creationId xmlns:p14="http://schemas.microsoft.com/office/powerpoint/2010/main" val="15783695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28"/>
          <p:cNvSpPr>
            <a:spLocks noGrp="1" noChangeArrowheads="1"/>
          </p:cNvSpPr>
          <p:nvPr>
            <p:ph type="sldNum" sz="quarter" idx="12"/>
          </p:nvPr>
        </p:nvSpPr>
        <p:spPr>
          <a:ln/>
        </p:spPr>
        <p:txBody>
          <a:bodyPr/>
          <a:lstStyle>
            <a:lvl1pPr>
              <a:defRPr/>
            </a:lvl1pPr>
          </a:lstStyle>
          <a:p>
            <a:fld id="{5D53E1DB-9ED3-3940-9BF9-D5C9792E69BF}" type="slidenum">
              <a:rPr lang="en-US"/>
              <a:pPr/>
              <a:t>‹#›</a:t>
            </a:fld>
            <a:endParaRPr lang="en-US"/>
          </a:p>
        </p:txBody>
      </p:sp>
    </p:spTree>
    <p:extLst>
      <p:ext uri="{BB962C8B-B14F-4D97-AF65-F5344CB8AC3E}">
        <p14:creationId xmlns:p14="http://schemas.microsoft.com/office/powerpoint/2010/main" val="94969846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28"/>
          <p:cNvSpPr>
            <a:spLocks noGrp="1" noChangeArrowheads="1"/>
          </p:cNvSpPr>
          <p:nvPr>
            <p:ph type="sldNum" sz="quarter" idx="12"/>
          </p:nvPr>
        </p:nvSpPr>
        <p:spPr>
          <a:ln/>
        </p:spPr>
        <p:txBody>
          <a:bodyPr/>
          <a:lstStyle>
            <a:lvl1pPr>
              <a:defRPr/>
            </a:lvl1pPr>
          </a:lstStyle>
          <a:p>
            <a:fld id="{22AF3557-E705-2044-B703-C374618C51D0}" type="slidenum">
              <a:rPr lang="en-US"/>
              <a:pPr/>
              <a:t>‹#›</a:t>
            </a:fld>
            <a:endParaRPr lang="en-US"/>
          </a:p>
        </p:txBody>
      </p:sp>
    </p:spTree>
    <p:extLst>
      <p:ext uri="{BB962C8B-B14F-4D97-AF65-F5344CB8AC3E}">
        <p14:creationId xmlns:p14="http://schemas.microsoft.com/office/powerpoint/2010/main" val="12750780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676400"/>
            <a:ext cx="38100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76400"/>
            <a:ext cx="38100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28"/>
          <p:cNvSpPr>
            <a:spLocks noGrp="1" noChangeArrowheads="1"/>
          </p:cNvSpPr>
          <p:nvPr>
            <p:ph type="sldNum" sz="quarter" idx="12"/>
          </p:nvPr>
        </p:nvSpPr>
        <p:spPr>
          <a:ln/>
        </p:spPr>
        <p:txBody>
          <a:bodyPr/>
          <a:lstStyle>
            <a:lvl1pPr>
              <a:defRPr/>
            </a:lvl1pPr>
          </a:lstStyle>
          <a:p>
            <a:fld id="{B11CF8B6-7D76-5C44-859A-234D00989513}" type="slidenum">
              <a:rPr lang="en-US"/>
              <a:pPr/>
              <a:t>‹#›</a:t>
            </a:fld>
            <a:endParaRPr lang="en-US"/>
          </a:p>
        </p:txBody>
      </p:sp>
    </p:spTree>
    <p:extLst>
      <p:ext uri="{BB962C8B-B14F-4D97-AF65-F5344CB8AC3E}">
        <p14:creationId xmlns:p14="http://schemas.microsoft.com/office/powerpoint/2010/main" val="346103271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8"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9" name="Rectangle 28"/>
          <p:cNvSpPr>
            <a:spLocks noGrp="1" noChangeArrowheads="1"/>
          </p:cNvSpPr>
          <p:nvPr>
            <p:ph type="sldNum" sz="quarter" idx="12"/>
          </p:nvPr>
        </p:nvSpPr>
        <p:spPr>
          <a:ln/>
        </p:spPr>
        <p:txBody>
          <a:bodyPr/>
          <a:lstStyle>
            <a:lvl1pPr>
              <a:defRPr/>
            </a:lvl1pPr>
          </a:lstStyle>
          <a:p>
            <a:fld id="{9D25B703-34E5-5941-A60A-70A8F6D01EDB}" type="slidenum">
              <a:rPr lang="en-US"/>
              <a:pPr/>
              <a:t>‹#›</a:t>
            </a:fld>
            <a:endParaRPr lang="en-US"/>
          </a:p>
        </p:txBody>
      </p:sp>
    </p:spTree>
    <p:extLst>
      <p:ext uri="{BB962C8B-B14F-4D97-AF65-F5344CB8AC3E}">
        <p14:creationId xmlns:p14="http://schemas.microsoft.com/office/powerpoint/2010/main" val="4724247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4"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5" name="Rectangle 28"/>
          <p:cNvSpPr>
            <a:spLocks noGrp="1" noChangeArrowheads="1"/>
          </p:cNvSpPr>
          <p:nvPr>
            <p:ph type="sldNum" sz="quarter" idx="12"/>
          </p:nvPr>
        </p:nvSpPr>
        <p:spPr>
          <a:ln/>
        </p:spPr>
        <p:txBody>
          <a:bodyPr/>
          <a:lstStyle>
            <a:lvl1pPr>
              <a:defRPr/>
            </a:lvl1pPr>
          </a:lstStyle>
          <a:p>
            <a:fld id="{DC338EF1-0BFD-B446-9C6E-4FAA07685B01}" type="slidenum">
              <a:rPr lang="en-US"/>
              <a:pPr/>
              <a:t>‹#›</a:t>
            </a:fld>
            <a:endParaRPr lang="en-US"/>
          </a:p>
        </p:txBody>
      </p:sp>
    </p:spTree>
    <p:extLst>
      <p:ext uri="{BB962C8B-B14F-4D97-AF65-F5344CB8AC3E}">
        <p14:creationId xmlns:p14="http://schemas.microsoft.com/office/powerpoint/2010/main" val="206912937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3"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4" name="Rectangle 28"/>
          <p:cNvSpPr>
            <a:spLocks noGrp="1" noChangeArrowheads="1"/>
          </p:cNvSpPr>
          <p:nvPr>
            <p:ph type="sldNum" sz="quarter" idx="12"/>
          </p:nvPr>
        </p:nvSpPr>
        <p:spPr>
          <a:ln/>
        </p:spPr>
        <p:txBody>
          <a:bodyPr/>
          <a:lstStyle>
            <a:lvl1pPr>
              <a:defRPr/>
            </a:lvl1pPr>
          </a:lstStyle>
          <a:p>
            <a:fld id="{1E86570D-E8E0-A64B-80DF-FC784B6E4514}" type="slidenum">
              <a:rPr lang="en-US"/>
              <a:pPr/>
              <a:t>‹#›</a:t>
            </a:fld>
            <a:endParaRPr lang="en-US"/>
          </a:p>
        </p:txBody>
      </p:sp>
    </p:spTree>
    <p:extLst>
      <p:ext uri="{BB962C8B-B14F-4D97-AF65-F5344CB8AC3E}">
        <p14:creationId xmlns:p14="http://schemas.microsoft.com/office/powerpoint/2010/main" val="38234000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28"/>
          <p:cNvSpPr>
            <a:spLocks noGrp="1" noChangeArrowheads="1"/>
          </p:cNvSpPr>
          <p:nvPr>
            <p:ph type="sldNum" sz="quarter" idx="12"/>
          </p:nvPr>
        </p:nvSpPr>
        <p:spPr>
          <a:ln/>
        </p:spPr>
        <p:txBody>
          <a:bodyPr/>
          <a:lstStyle>
            <a:lvl1pPr>
              <a:defRPr/>
            </a:lvl1pPr>
          </a:lstStyle>
          <a:p>
            <a:fld id="{2C24D8BE-85B1-BC46-B04E-C90A7759BF1C}" type="slidenum">
              <a:rPr lang="en-US"/>
              <a:pPr/>
              <a:t>‹#›</a:t>
            </a:fld>
            <a:endParaRPr lang="en-US"/>
          </a:p>
        </p:txBody>
      </p:sp>
    </p:spTree>
    <p:extLst>
      <p:ext uri="{BB962C8B-B14F-4D97-AF65-F5344CB8AC3E}">
        <p14:creationId xmlns:p14="http://schemas.microsoft.com/office/powerpoint/2010/main" val="231396217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28"/>
          <p:cNvSpPr>
            <a:spLocks noGrp="1" noChangeArrowheads="1"/>
          </p:cNvSpPr>
          <p:nvPr>
            <p:ph type="sldNum" sz="quarter" idx="12"/>
          </p:nvPr>
        </p:nvSpPr>
        <p:spPr>
          <a:ln/>
        </p:spPr>
        <p:txBody>
          <a:bodyPr/>
          <a:lstStyle>
            <a:lvl1pPr>
              <a:defRPr/>
            </a:lvl1pPr>
          </a:lstStyle>
          <a:p>
            <a:fld id="{164FEA8A-049C-0A49-886F-3AE4C90582BB}" type="slidenum">
              <a:rPr lang="en-US"/>
              <a:pPr/>
              <a:t>‹#›</a:t>
            </a:fld>
            <a:endParaRPr lang="en-US"/>
          </a:p>
        </p:txBody>
      </p:sp>
    </p:spTree>
    <p:extLst>
      <p:ext uri="{BB962C8B-B14F-4D97-AF65-F5344CB8AC3E}">
        <p14:creationId xmlns:p14="http://schemas.microsoft.com/office/powerpoint/2010/main" val="303688533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28"/>
          <p:cNvSpPr>
            <a:spLocks noGrp="1" noChangeArrowheads="1"/>
          </p:cNvSpPr>
          <p:nvPr>
            <p:ph type="sldNum" sz="quarter" idx="12"/>
          </p:nvPr>
        </p:nvSpPr>
        <p:spPr>
          <a:ln/>
        </p:spPr>
        <p:txBody>
          <a:bodyPr/>
          <a:lstStyle>
            <a:lvl1pPr>
              <a:defRPr/>
            </a:lvl1pPr>
          </a:lstStyle>
          <a:p>
            <a:fld id="{BEE5503D-4B3D-D947-9A56-7BAC5F2F4610}" type="slidenum">
              <a:rPr lang="en-US"/>
              <a:pPr/>
              <a:t>‹#›</a:t>
            </a:fld>
            <a:endParaRPr lang="en-US"/>
          </a:p>
        </p:txBody>
      </p:sp>
    </p:spTree>
    <p:extLst>
      <p:ext uri="{BB962C8B-B14F-4D97-AF65-F5344CB8AC3E}">
        <p14:creationId xmlns:p14="http://schemas.microsoft.com/office/powerpoint/2010/main" val="335878217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28"/>
          <p:cNvSpPr>
            <a:spLocks noGrp="1" noChangeArrowheads="1"/>
          </p:cNvSpPr>
          <p:nvPr>
            <p:ph type="sldNum" sz="quarter" idx="12"/>
          </p:nvPr>
        </p:nvSpPr>
        <p:spPr>
          <a:ln/>
        </p:spPr>
        <p:txBody>
          <a:bodyPr/>
          <a:lstStyle>
            <a:lvl1pPr>
              <a:defRPr/>
            </a:lvl1pPr>
          </a:lstStyle>
          <a:p>
            <a:fld id="{95BEFBB6-DB1A-8445-8606-8B415617D5F5}" type="slidenum">
              <a:rPr lang="en-US"/>
              <a:pPr/>
              <a:t>‹#›</a:t>
            </a:fld>
            <a:endParaRPr lang="en-US"/>
          </a:p>
        </p:txBody>
      </p:sp>
    </p:spTree>
    <p:extLst>
      <p:ext uri="{BB962C8B-B14F-4D97-AF65-F5344CB8AC3E}">
        <p14:creationId xmlns:p14="http://schemas.microsoft.com/office/powerpoint/2010/main" val="246231486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1"/>
        </a:solidFill>
        <a:effectLst/>
      </p:bgPr>
    </p:bg>
    <p:spTree>
      <p:nvGrpSpPr>
        <p:cNvPr id="1" name=""/>
        <p:cNvGrpSpPr/>
        <p:nvPr/>
      </p:nvGrpSpPr>
      <p:grpSpPr>
        <a:xfrm>
          <a:off x="0" y="0"/>
          <a:ext cx="0" cy="0"/>
          <a:chOff x="0" y="0"/>
          <a:chExt cx="0" cy="0"/>
        </a:xfrm>
      </p:grpSpPr>
      <p:sp>
        <p:nvSpPr>
          <p:cNvPr id="4" name="Oval 2" descr="legalpad"/>
          <p:cNvSpPr>
            <a:spLocks noChangeArrowheads="1"/>
          </p:cNvSpPr>
          <p:nvPr/>
        </p:nvSpPr>
        <p:spPr bwMode="auto">
          <a:xfrm>
            <a:off x="0" y="0"/>
            <a:ext cx="9144000" cy="6858000"/>
          </a:xfrm>
          <a:prstGeom prst="ellipse">
            <a:avLst/>
          </a:prstGeom>
          <a:blipFill dpi="0" rotWithShape="0">
            <a:blip r:embed="rId2"/>
            <a:srcRect/>
            <a:tile tx="0" ty="0" sx="100000" sy="100000" flip="none" algn="tl"/>
          </a:blipFill>
          <a:ln w="9525">
            <a:solidFill>
              <a:schemeClr val="tx1"/>
            </a:solidFill>
            <a:round/>
            <a:headEnd/>
            <a:tailEnd/>
          </a:ln>
          <a:effectLst>
            <a:prstShdw prst="shdw17" dist="17961" dir="2700000">
              <a:schemeClr val="tx1">
                <a:gamma/>
                <a:shade val="60000"/>
                <a:invGamma/>
                <a:alpha val="74998"/>
              </a:schemeClr>
            </a:prstShdw>
          </a:effectLst>
        </p:spPr>
        <p:txBody>
          <a:bodyPr wrap="none" anchor="ctr"/>
          <a:lstStyle/>
          <a:p>
            <a:pPr eaLnBrk="0" hangingPunct="0">
              <a:defRPr/>
            </a:pPr>
            <a:endParaRPr lang="en-US">
              <a:ea typeface="Geneva" charset="0"/>
            </a:endParaRPr>
          </a:p>
        </p:txBody>
      </p:sp>
      <p:pic>
        <p:nvPicPr>
          <p:cNvPr id="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9263" y="4648200"/>
            <a:ext cx="1074737"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Rectangle 3"/>
          <p:cNvSpPr>
            <a:spLocks noGrp="1" noChangeArrowheads="1"/>
          </p:cNvSpPr>
          <p:nvPr>
            <p:ph type="ctrTitle"/>
          </p:nvPr>
        </p:nvSpPr>
        <p:spPr>
          <a:xfrm>
            <a:off x="685800" y="2286000"/>
            <a:ext cx="7772400" cy="1143000"/>
          </a:xfrm>
        </p:spPr>
        <p:txBody>
          <a:bodyPr/>
          <a:lstStyle>
            <a:lvl1pPr>
              <a:defRPr/>
            </a:lvl1pPr>
          </a:lstStyle>
          <a:p>
            <a:r>
              <a:rPr lang="en-US"/>
              <a:t>Click to edit Master title style</a:t>
            </a:r>
          </a:p>
        </p:txBody>
      </p:sp>
      <p:sp>
        <p:nvSpPr>
          <p:cNvPr id="40964" name="Rectangle 4"/>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Tree>
    <p:extLst>
      <p:ext uri="{BB962C8B-B14F-4D97-AF65-F5344CB8AC3E}">
        <p14:creationId xmlns:p14="http://schemas.microsoft.com/office/powerpoint/2010/main" val="112606289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2219645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06747923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90600" y="1676400"/>
            <a:ext cx="36195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2500" y="1676400"/>
            <a:ext cx="36195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137594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8073762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525848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829177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7906020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2545825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7858008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34150" y="381000"/>
            <a:ext cx="184785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90600" y="381000"/>
            <a:ext cx="539115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3544839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667000"/>
            <a:ext cx="7772400" cy="1143000"/>
          </a:xfrm>
        </p:spPr>
        <p:txBody>
          <a:bodyPr/>
          <a:lstStyle>
            <a:lvl1pPr>
              <a:defRPr/>
            </a:lvl1pPr>
          </a:lstStyle>
          <a:p>
            <a:r>
              <a:rPr lang="en-US"/>
              <a:t>Click to edit Master title style</a:t>
            </a:r>
          </a:p>
        </p:txBody>
      </p:sp>
      <p:sp>
        <p:nvSpPr>
          <p:cNvPr id="2051" name="Rectangle 3"/>
          <p:cNvSpPr>
            <a:spLocks noGrp="1" noChangeArrowheads="1"/>
          </p:cNvSpPr>
          <p:nvPr>
            <p:ph type="subTitle" idx="1"/>
          </p:nvPr>
        </p:nvSpPr>
        <p:spPr>
          <a:xfrm>
            <a:off x="1371600" y="3657600"/>
            <a:ext cx="6400800" cy="1752600"/>
          </a:xfrm>
        </p:spPr>
        <p:txBody>
          <a:bodyPr/>
          <a:lstStyle>
            <a:lvl1pPr marL="0" indent="0" algn="ctr">
              <a:buFontTx/>
              <a:buNone/>
              <a:defRPr/>
            </a:lvl1pPr>
          </a:lstStyle>
          <a:p>
            <a:r>
              <a:rPr lang="en-US"/>
              <a:t>Click to edit Master subtitle style</a:t>
            </a:r>
          </a:p>
        </p:txBody>
      </p:sp>
    </p:spTree>
    <p:extLst>
      <p:ext uri="{BB962C8B-B14F-4D97-AF65-F5344CB8AC3E}">
        <p14:creationId xmlns:p14="http://schemas.microsoft.com/office/powerpoint/2010/main" val="262695629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F78DFE4-B75F-974A-BC6C-9DFE930C3C86}" type="slidenum">
              <a:rPr lang="en-US"/>
              <a:pPr/>
              <a:t>‹#›</a:t>
            </a:fld>
            <a:endParaRPr lang="en-US"/>
          </a:p>
        </p:txBody>
      </p:sp>
    </p:spTree>
    <p:extLst>
      <p:ext uri="{BB962C8B-B14F-4D97-AF65-F5344CB8AC3E}">
        <p14:creationId xmlns:p14="http://schemas.microsoft.com/office/powerpoint/2010/main" val="242410502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07D886A4-F0D6-6F41-9F30-E7F8931D685E}" type="slidenum">
              <a:rPr lang="en-US"/>
              <a:pPr/>
              <a:t>‹#›</a:t>
            </a:fld>
            <a:endParaRPr lang="en-US"/>
          </a:p>
        </p:txBody>
      </p:sp>
    </p:spTree>
    <p:extLst>
      <p:ext uri="{BB962C8B-B14F-4D97-AF65-F5344CB8AC3E}">
        <p14:creationId xmlns:p14="http://schemas.microsoft.com/office/powerpoint/2010/main" val="32668611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52BD68FB-559E-6848-949F-52CB1A69D65C}" type="slidenum">
              <a:rPr lang="en-US"/>
              <a:pPr/>
              <a:t>‹#›</a:t>
            </a:fld>
            <a:endParaRPr lang="en-US"/>
          </a:p>
        </p:txBody>
      </p:sp>
    </p:spTree>
    <p:extLst>
      <p:ext uri="{BB962C8B-B14F-4D97-AF65-F5344CB8AC3E}">
        <p14:creationId xmlns:p14="http://schemas.microsoft.com/office/powerpoint/2010/main" val="362263191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E0FA8F61-280F-1940-BC47-1F07FCB7A306}" type="slidenum">
              <a:rPr lang="en-US"/>
              <a:pPr/>
              <a:t>‹#›</a:t>
            </a:fld>
            <a:endParaRPr lang="en-US"/>
          </a:p>
        </p:txBody>
      </p:sp>
    </p:spTree>
    <p:extLst>
      <p:ext uri="{BB962C8B-B14F-4D97-AF65-F5344CB8AC3E}">
        <p14:creationId xmlns:p14="http://schemas.microsoft.com/office/powerpoint/2010/main" val="362168572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1D37F81C-4BC0-674A-9C92-C99D0372C36C}" type="slidenum">
              <a:rPr lang="en-US"/>
              <a:pPr/>
              <a:t>‹#›</a:t>
            </a:fld>
            <a:endParaRPr lang="en-US"/>
          </a:p>
        </p:txBody>
      </p:sp>
    </p:spTree>
    <p:extLst>
      <p:ext uri="{BB962C8B-B14F-4D97-AF65-F5344CB8AC3E}">
        <p14:creationId xmlns:p14="http://schemas.microsoft.com/office/powerpoint/2010/main" val="180739256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B9924ACA-4C1F-8B42-9C82-DD0DD60D6F79}" type="slidenum">
              <a:rPr lang="en-US"/>
              <a:pPr/>
              <a:t>‹#›</a:t>
            </a:fld>
            <a:endParaRPr lang="en-US"/>
          </a:p>
        </p:txBody>
      </p:sp>
    </p:spTree>
    <p:extLst>
      <p:ext uri="{BB962C8B-B14F-4D97-AF65-F5344CB8AC3E}">
        <p14:creationId xmlns:p14="http://schemas.microsoft.com/office/powerpoint/2010/main" val="178033372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D1BEDCBC-1B72-C044-BFB8-95EE3D11E026}" type="slidenum">
              <a:rPr lang="en-US"/>
              <a:pPr/>
              <a:t>‹#›</a:t>
            </a:fld>
            <a:endParaRPr lang="en-US"/>
          </a:p>
        </p:txBody>
      </p:sp>
    </p:spTree>
    <p:extLst>
      <p:ext uri="{BB962C8B-B14F-4D97-AF65-F5344CB8AC3E}">
        <p14:creationId xmlns:p14="http://schemas.microsoft.com/office/powerpoint/2010/main" val="359265986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72794686-D089-8849-A758-52E1217BACB9}" type="slidenum">
              <a:rPr lang="en-US"/>
              <a:pPr/>
              <a:t>‹#›</a:t>
            </a:fld>
            <a:endParaRPr lang="en-US"/>
          </a:p>
        </p:txBody>
      </p:sp>
    </p:spTree>
    <p:extLst>
      <p:ext uri="{BB962C8B-B14F-4D97-AF65-F5344CB8AC3E}">
        <p14:creationId xmlns:p14="http://schemas.microsoft.com/office/powerpoint/2010/main" val="28009003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6B226FC2-2273-EA4B-B10E-1C0FE01353B9}" type="slidenum">
              <a:rPr lang="en-US"/>
              <a:pPr/>
              <a:t>‹#›</a:t>
            </a:fld>
            <a:endParaRPr lang="en-US"/>
          </a:p>
        </p:txBody>
      </p:sp>
    </p:spTree>
    <p:extLst>
      <p:ext uri="{BB962C8B-B14F-4D97-AF65-F5344CB8AC3E}">
        <p14:creationId xmlns:p14="http://schemas.microsoft.com/office/powerpoint/2010/main" val="251671586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67666F05-654F-C64A-8CA3-50C928E28F35}" type="slidenum">
              <a:rPr lang="en-US"/>
              <a:pPr/>
              <a:t>‹#›</a:t>
            </a:fld>
            <a:endParaRPr lang="en-US"/>
          </a:p>
        </p:txBody>
      </p:sp>
    </p:spTree>
    <p:extLst>
      <p:ext uri="{BB962C8B-B14F-4D97-AF65-F5344CB8AC3E}">
        <p14:creationId xmlns:p14="http://schemas.microsoft.com/office/powerpoint/2010/main" val="395138353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1"/>
          <p:cNvSpPr>
            <a:spLocks noChangeArrowheads="1"/>
          </p:cNvSpPr>
          <p:nvPr userDrawn="1"/>
        </p:nvSpPr>
        <p:spPr bwMode="auto">
          <a:xfrm>
            <a:off x="0" y="0"/>
            <a:ext cx="9144000" cy="6856413"/>
          </a:xfrm>
          <a:prstGeom prst="rect">
            <a:avLst/>
          </a:prstGeom>
          <a:gradFill rotWithShape="0">
            <a:gsLst>
              <a:gs pos="0">
                <a:srgbClr val="CCCCCC"/>
              </a:gs>
              <a:gs pos="100000">
                <a:srgbClr val="CCCCCC">
                  <a:gamma/>
                  <a:shade val="96078"/>
                  <a:invGamma/>
                </a:srgbClr>
              </a:gs>
            </a:gsLst>
            <a:lin ang="2700000" scaled="1"/>
          </a:gradFill>
          <a:ln w="9525">
            <a:noFill/>
            <a:miter lim="800000"/>
            <a:headEnd/>
            <a:tailEnd/>
          </a:ln>
          <a:effectLst/>
        </p:spPr>
        <p:txBody>
          <a:bodyPr wrap="none" anchor="ctr"/>
          <a:lstStyle/>
          <a:p>
            <a:pPr eaLnBrk="0" hangingPunct="0">
              <a:defRPr/>
            </a:pPr>
            <a:endParaRPr lang="en-US">
              <a:ea typeface="Geneva" charset="0"/>
            </a:endParaRPr>
          </a:p>
        </p:txBody>
      </p:sp>
      <p:sp>
        <p:nvSpPr>
          <p:cNvPr id="5" name="Text Box 18"/>
          <p:cNvSpPr txBox="1">
            <a:spLocks noChangeArrowheads="1"/>
          </p:cNvSpPr>
          <p:nvPr userDrawn="1"/>
        </p:nvSpPr>
        <p:spPr bwMode="auto">
          <a:xfrm rot="19237452">
            <a:off x="4622800" y="519113"/>
            <a:ext cx="184150" cy="366712"/>
          </a:xfrm>
          <a:prstGeom prst="rect">
            <a:avLst/>
          </a:prstGeom>
          <a:noFill/>
          <a:ln w="9525">
            <a:noFill/>
            <a:miter lim="800000"/>
            <a:headEnd/>
            <a:tailEnd/>
          </a:ln>
          <a:effectLst/>
        </p:spPr>
        <p:txBody>
          <a:bodyPr wrap="none">
            <a:spAutoFit/>
          </a:bodyPr>
          <a:lstStyle/>
          <a:p>
            <a:pPr eaLnBrk="0" hangingPunct="0">
              <a:defRPr/>
            </a:pPr>
            <a:endParaRPr lang="en-US">
              <a:ea typeface="Geneva" charset="0"/>
            </a:endParaRPr>
          </a:p>
        </p:txBody>
      </p:sp>
      <p:sp>
        <p:nvSpPr>
          <p:cNvPr id="3074" name="Rectangle 2"/>
          <p:cNvSpPr>
            <a:spLocks noGrp="1" noChangeArrowheads="1"/>
          </p:cNvSpPr>
          <p:nvPr>
            <p:ph type="ctrTitle"/>
          </p:nvPr>
        </p:nvSpPr>
        <p:spPr>
          <a:xfrm>
            <a:off x="685800" y="1196975"/>
            <a:ext cx="7772400" cy="1470025"/>
          </a:xfrm>
        </p:spPr>
        <p:txBody>
          <a:bodyPr/>
          <a:lstStyle>
            <a:lvl1pPr>
              <a:defRPr b="1"/>
            </a:lvl1pPr>
          </a:lstStyle>
          <a:p>
            <a:r>
              <a:rPr lang="en-US"/>
              <a:t>Click to edit Master title style</a:t>
            </a:r>
          </a:p>
        </p:txBody>
      </p:sp>
      <p:sp>
        <p:nvSpPr>
          <p:cNvPr id="3075" name="Rectangle 3"/>
          <p:cNvSpPr>
            <a:spLocks noGrp="1" noChangeArrowheads="1"/>
          </p:cNvSpPr>
          <p:nvPr>
            <p:ph type="subTitle" idx="1"/>
          </p:nvPr>
        </p:nvSpPr>
        <p:spPr>
          <a:xfrm>
            <a:off x="1371600" y="2952750"/>
            <a:ext cx="6400800" cy="1752600"/>
          </a:xfrm>
        </p:spPr>
        <p:txBody>
          <a:bodyPr/>
          <a:lstStyle>
            <a:lvl1pPr marL="0" indent="0" algn="ctr">
              <a:buFontTx/>
              <a:buNone/>
              <a:defRPr/>
            </a:lvl1pPr>
          </a:lstStyle>
          <a:p>
            <a:r>
              <a:rPr lang="en-US"/>
              <a:t>Click to edit Master subtitle style</a:t>
            </a:r>
          </a:p>
        </p:txBody>
      </p:sp>
      <p:sp>
        <p:nvSpPr>
          <p:cNvPr id="6" name="Rectangle 4"/>
          <p:cNvSpPr>
            <a:spLocks noGrp="1" noChangeArrowheads="1"/>
          </p:cNvSpPr>
          <p:nvPr>
            <p:ph type="dt" sz="half" idx="10"/>
          </p:nvPr>
        </p:nvSpPr>
        <p:spPr/>
        <p:txBody>
          <a:bodyPr/>
          <a:lstStyle>
            <a:lvl1pPr>
              <a:defRPr/>
            </a:lvl1pPr>
          </a:lstStyle>
          <a:p>
            <a:pPr>
              <a:defRPr/>
            </a:pPr>
            <a:endParaRPr lang="en-US"/>
          </a:p>
        </p:txBody>
      </p:sp>
      <p:sp>
        <p:nvSpPr>
          <p:cNvPr id="7" name="Rectangle 5"/>
          <p:cNvSpPr>
            <a:spLocks noGrp="1" noChangeArrowheads="1"/>
          </p:cNvSpPr>
          <p:nvPr>
            <p:ph type="ftr" sz="quarter" idx="11"/>
          </p:nvPr>
        </p:nvSpPr>
        <p:spPr/>
        <p:txBody>
          <a:bodyPr/>
          <a:lstStyle>
            <a:lvl1pPr>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3EDF7DA7-ECCE-6740-8BEF-B535490C51DE}" type="slidenum">
              <a:rPr lang="en-US"/>
              <a:pPr/>
              <a:t>‹#›</a:t>
            </a:fld>
            <a:endParaRPr lang="en-US"/>
          </a:p>
        </p:txBody>
      </p:sp>
    </p:spTree>
    <p:extLst>
      <p:ext uri="{BB962C8B-B14F-4D97-AF65-F5344CB8AC3E}">
        <p14:creationId xmlns:p14="http://schemas.microsoft.com/office/powerpoint/2010/main" val="117760856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B5EC76F-5E84-F749-9A5E-C118642869AD}" type="slidenum">
              <a:rPr lang="en-US"/>
              <a:pPr/>
              <a:t>‹#›</a:t>
            </a:fld>
            <a:endParaRPr lang="en-US"/>
          </a:p>
        </p:txBody>
      </p:sp>
    </p:spTree>
    <p:extLst>
      <p:ext uri="{BB962C8B-B14F-4D97-AF65-F5344CB8AC3E}">
        <p14:creationId xmlns:p14="http://schemas.microsoft.com/office/powerpoint/2010/main" val="132402581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ED2FF4BD-5732-1A47-BA73-10124F3F0C26}" type="slidenum">
              <a:rPr lang="en-US"/>
              <a:pPr/>
              <a:t>‹#›</a:t>
            </a:fld>
            <a:endParaRPr lang="en-US"/>
          </a:p>
        </p:txBody>
      </p:sp>
    </p:spTree>
    <p:extLst>
      <p:ext uri="{BB962C8B-B14F-4D97-AF65-F5344CB8AC3E}">
        <p14:creationId xmlns:p14="http://schemas.microsoft.com/office/powerpoint/2010/main" val="277215136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066800"/>
            <a:ext cx="4038600" cy="370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038600" cy="370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F9FCAEA8-6DBE-F344-BC27-2550211FDED1}" type="slidenum">
              <a:rPr lang="en-US"/>
              <a:pPr/>
              <a:t>‹#›</a:t>
            </a:fld>
            <a:endParaRPr lang="en-US"/>
          </a:p>
        </p:txBody>
      </p:sp>
    </p:spTree>
    <p:extLst>
      <p:ext uri="{BB962C8B-B14F-4D97-AF65-F5344CB8AC3E}">
        <p14:creationId xmlns:p14="http://schemas.microsoft.com/office/powerpoint/2010/main" val="381913277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46964115-0FC3-C84E-87FD-1F5832AE922B}" type="slidenum">
              <a:rPr lang="en-US"/>
              <a:pPr/>
              <a:t>‹#›</a:t>
            </a:fld>
            <a:endParaRPr lang="en-US"/>
          </a:p>
        </p:txBody>
      </p:sp>
    </p:spTree>
    <p:extLst>
      <p:ext uri="{BB962C8B-B14F-4D97-AF65-F5344CB8AC3E}">
        <p14:creationId xmlns:p14="http://schemas.microsoft.com/office/powerpoint/2010/main" val="178507984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496B9741-F66B-4A42-A525-010A4CA5F33A}" type="slidenum">
              <a:rPr lang="en-US"/>
              <a:pPr/>
              <a:t>‹#›</a:t>
            </a:fld>
            <a:endParaRPr lang="en-US"/>
          </a:p>
        </p:txBody>
      </p:sp>
    </p:spTree>
    <p:extLst>
      <p:ext uri="{BB962C8B-B14F-4D97-AF65-F5344CB8AC3E}">
        <p14:creationId xmlns:p14="http://schemas.microsoft.com/office/powerpoint/2010/main" val="352815334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7B56C7D1-E443-3B4D-91DF-9F3F2A648A84}" type="slidenum">
              <a:rPr lang="en-US"/>
              <a:pPr/>
              <a:t>‹#›</a:t>
            </a:fld>
            <a:endParaRPr lang="en-US"/>
          </a:p>
        </p:txBody>
      </p:sp>
    </p:spTree>
    <p:extLst>
      <p:ext uri="{BB962C8B-B14F-4D97-AF65-F5344CB8AC3E}">
        <p14:creationId xmlns:p14="http://schemas.microsoft.com/office/powerpoint/2010/main" val="144580818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ED4BDF62-78DE-534A-AC8A-8B919AA6D7EF}" type="slidenum">
              <a:rPr lang="en-US"/>
              <a:pPr/>
              <a:t>‹#›</a:t>
            </a:fld>
            <a:endParaRPr lang="en-US"/>
          </a:p>
        </p:txBody>
      </p:sp>
    </p:spTree>
    <p:extLst>
      <p:ext uri="{BB962C8B-B14F-4D97-AF65-F5344CB8AC3E}">
        <p14:creationId xmlns:p14="http://schemas.microsoft.com/office/powerpoint/2010/main" val="107982441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77E6ABD3-CAC7-AD44-8584-029B512E7E54}" type="slidenum">
              <a:rPr lang="en-US"/>
              <a:pPr/>
              <a:t>‹#›</a:t>
            </a:fld>
            <a:endParaRPr lang="en-US"/>
          </a:p>
        </p:txBody>
      </p:sp>
    </p:spTree>
    <p:extLst>
      <p:ext uri="{BB962C8B-B14F-4D97-AF65-F5344CB8AC3E}">
        <p14:creationId xmlns:p14="http://schemas.microsoft.com/office/powerpoint/2010/main" val="119190320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B420038F-1B8F-F04A-A193-B749DAE73278}" type="slidenum">
              <a:rPr lang="en-US"/>
              <a:pPr/>
              <a:t>‹#›</a:t>
            </a:fld>
            <a:endParaRPr lang="en-US"/>
          </a:p>
        </p:txBody>
      </p:sp>
    </p:spTree>
    <p:extLst>
      <p:ext uri="{BB962C8B-B14F-4D97-AF65-F5344CB8AC3E}">
        <p14:creationId xmlns:p14="http://schemas.microsoft.com/office/powerpoint/2010/main" val="30371530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44926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44926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DB322D3A-E8E8-4448-91BC-EE83F94AC6B3}" type="slidenum">
              <a:rPr lang="en-US"/>
              <a:pPr/>
              <a:t>‹#›</a:t>
            </a:fld>
            <a:endParaRPr lang="en-US"/>
          </a:p>
        </p:txBody>
      </p:sp>
    </p:spTree>
    <p:extLst>
      <p:ext uri="{BB962C8B-B14F-4D97-AF65-F5344CB8AC3E}">
        <p14:creationId xmlns:p14="http://schemas.microsoft.com/office/powerpoint/2010/main" val="236797538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066800"/>
            <a:ext cx="8229600" cy="37004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84D4CA4-20E6-8A44-A1F2-B94EF120B557}" type="slidenum">
              <a:rPr lang="en-US"/>
              <a:pPr/>
              <a:t>‹#›</a:t>
            </a:fld>
            <a:endParaRPr lang="en-US"/>
          </a:p>
        </p:txBody>
      </p:sp>
    </p:spTree>
    <p:extLst>
      <p:ext uri="{BB962C8B-B14F-4D97-AF65-F5344CB8AC3E}">
        <p14:creationId xmlns:p14="http://schemas.microsoft.com/office/powerpoint/2010/main" val="133803816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066800"/>
            <a:ext cx="4038600" cy="3700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038600" cy="3700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306A5B61-C8C4-BE44-A8A2-B18F1D77C448}" type="slidenum">
              <a:rPr lang="en-US"/>
              <a:pPr/>
              <a:t>‹#›</a:t>
            </a:fld>
            <a:endParaRPr lang="en-US"/>
          </a:p>
        </p:txBody>
      </p:sp>
    </p:spTree>
    <p:extLst>
      <p:ext uri="{BB962C8B-B14F-4D97-AF65-F5344CB8AC3E}">
        <p14:creationId xmlns:p14="http://schemas.microsoft.com/office/powerpoint/2010/main" val="388760127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Text Box 18"/>
          <p:cNvSpPr txBox="1">
            <a:spLocks noChangeArrowheads="1"/>
          </p:cNvSpPr>
          <p:nvPr userDrawn="1"/>
        </p:nvSpPr>
        <p:spPr bwMode="auto">
          <a:xfrm rot="19237452">
            <a:off x="4622800" y="519113"/>
            <a:ext cx="184150" cy="366712"/>
          </a:xfrm>
          <a:prstGeom prst="rect">
            <a:avLst/>
          </a:prstGeom>
          <a:noFill/>
          <a:ln w="9525">
            <a:noFill/>
            <a:miter lim="800000"/>
            <a:headEnd/>
            <a:tailEnd/>
          </a:ln>
          <a:effectLst/>
        </p:spPr>
        <p:txBody>
          <a:bodyPr wrap="none">
            <a:spAutoFit/>
          </a:bodyPr>
          <a:lstStyle/>
          <a:p>
            <a:pPr eaLnBrk="0" hangingPunct="0">
              <a:defRPr/>
            </a:pPr>
            <a:endParaRPr lang="en-US">
              <a:ea typeface="Geneva" charset="0"/>
            </a:endParaRPr>
          </a:p>
        </p:txBody>
      </p:sp>
      <p:pic>
        <p:nvPicPr>
          <p:cNvPr id="5" name="Picture 21" descr="padandpen"/>
          <p:cNvPicPr>
            <a:picLocks noChangeAspect="1" noChangeArrowheads="1"/>
          </p:cNvPicPr>
          <p:nvPr userDrawn="1"/>
        </p:nvPicPr>
        <p:blipFill>
          <a:blip r:embed="rId2">
            <a:extLst>
              <a:ext uri="{28A0092B-C50C-407E-A947-70E740481C1C}">
                <a14:useLocalDpi xmlns:a14="http://schemas.microsoft.com/office/drawing/2010/main" val="0"/>
              </a:ext>
            </a:extLst>
          </a:blip>
          <a:srcRect l="1335" t="253" r="1352" b="27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p:ph type="ctrTitle"/>
          </p:nvPr>
        </p:nvSpPr>
        <p:spPr>
          <a:xfrm>
            <a:off x="685800" y="1196975"/>
            <a:ext cx="7772400" cy="1470025"/>
          </a:xfrm>
        </p:spPr>
        <p:txBody>
          <a:bodyPr/>
          <a:lstStyle>
            <a:lvl1pPr>
              <a:defRPr b="1"/>
            </a:lvl1pPr>
          </a:lstStyle>
          <a:p>
            <a:r>
              <a:rPr lang="en-US"/>
              <a:t>Click to edit Master title style</a:t>
            </a:r>
          </a:p>
        </p:txBody>
      </p:sp>
      <p:sp>
        <p:nvSpPr>
          <p:cNvPr id="3075" name="Rectangle 3"/>
          <p:cNvSpPr>
            <a:spLocks noGrp="1" noChangeArrowheads="1"/>
          </p:cNvSpPr>
          <p:nvPr>
            <p:ph type="subTitle" idx="1"/>
          </p:nvPr>
        </p:nvSpPr>
        <p:spPr>
          <a:xfrm>
            <a:off x="1371600" y="2952750"/>
            <a:ext cx="6400800" cy="1752600"/>
          </a:xfrm>
        </p:spPr>
        <p:txBody>
          <a:bodyPr/>
          <a:lstStyle>
            <a:lvl1pPr marL="0" indent="0" algn="ctr">
              <a:buFontTx/>
              <a:buNone/>
              <a:defRPr/>
            </a:lvl1pPr>
          </a:lstStyle>
          <a:p>
            <a:r>
              <a:rPr lang="en-US"/>
              <a:t>Click to edit Master subtitle style</a:t>
            </a:r>
          </a:p>
        </p:txBody>
      </p:sp>
      <p:sp>
        <p:nvSpPr>
          <p:cNvPr id="6" name="Rectangle 4"/>
          <p:cNvSpPr>
            <a:spLocks noGrp="1" noChangeArrowheads="1"/>
          </p:cNvSpPr>
          <p:nvPr>
            <p:ph type="dt" sz="half" idx="10"/>
          </p:nvPr>
        </p:nvSpPr>
        <p:spPr/>
        <p:txBody>
          <a:bodyPr/>
          <a:lstStyle>
            <a:lvl1pPr>
              <a:defRPr/>
            </a:lvl1pPr>
          </a:lstStyle>
          <a:p>
            <a:pPr>
              <a:defRPr/>
            </a:pPr>
            <a:endParaRPr lang="en-US"/>
          </a:p>
        </p:txBody>
      </p:sp>
      <p:sp>
        <p:nvSpPr>
          <p:cNvPr id="7" name="Rectangle 5"/>
          <p:cNvSpPr>
            <a:spLocks noGrp="1" noChangeArrowheads="1"/>
          </p:cNvSpPr>
          <p:nvPr>
            <p:ph type="ftr" sz="quarter" idx="11"/>
          </p:nvPr>
        </p:nvSpPr>
        <p:spPr/>
        <p:txBody>
          <a:bodyPr/>
          <a:lstStyle>
            <a:lvl1pPr>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38173FCD-6552-2A4C-AEAA-C50281029F98}" type="slidenum">
              <a:rPr lang="en-US"/>
              <a:pPr/>
              <a:t>‹#›</a:t>
            </a:fld>
            <a:endParaRPr lang="en-US"/>
          </a:p>
        </p:txBody>
      </p:sp>
    </p:spTree>
    <p:extLst>
      <p:ext uri="{BB962C8B-B14F-4D97-AF65-F5344CB8AC3E}">
        <p14:creationId xmlns:p14="http://schemas.microsoft.com/office/powerpoint/2010/main" val="269470478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145C05C-AA1E-D142-A013-9BDABF0F2481}" type="slidenum">
              <a:rPr lang="en-US"/>
              <a:pPr/>
              <a:t>‹#›</a:t>
            </a:fld>
            <a:endParaRPr lang="en-US"/>
          </a:p>
        </p:txBody>
      </p:sp>
    </p:spTree>
    <p:extLst>
      <p:ext uri="{BB962C8B-B14F-4D97-AF65-F5344CB8AC3E}">
        <p14:creationId xmlns:p14="http://schemas.microsoft.com/office/powerpoint/2010/main" val="29408521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0BAC2708-D79F-114F-90FF-8060C2B22969}" type="slidenum">
              <a:rPr lang="en-US"/>
              <a:pPr/>
              <a:t>‹#›</a:t>
            </a:fld>
            <a:endParaRPr lang="en-US"/>
          </a:p>
        </p:txBody>
      </p:sp>
    </p:spTree>
    <p:extLst>
      <p:ext uri="{BB962C8B-B14F-4D97-AF65-F5344CB8AC3E}">
        <p14:creationId xmlns:p14="http://schemas.microsoft.com/office/powerpoint/2010/main" val="86403748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370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370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0A529E39-6A5B-9F46-BFAD-24EC69B2E879}" type="slidenum">
              <a:rPr lang="en-US"/>
              <a:pPr/>
              <a:t>‹#›</a:t>
            </a:fld>
            <a:endParaRPr lang="en-US"/>
          </a:p>
        </p:txBody>
      </p:sp>
    </p:spTree>
    <p:extLst>
      <p:ext uri="{BB962C8B-B14F-4D97-AF65-F5344CB8AC3E}">
        <p14:creationId xmlns:p14="http://schemas.microsoft.com/office/powerpoint/2010/main" val="264621451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EE6759EE-F753-2B4E-8F0F-44A08F73B17C}" type="slidenum">
              <a:rPr lang="en-US"/>
              <a:pPr/>
              <a:t>‹#›</a:t>
            </a:fld>
            <a:endParaRPr lang="en-US"/>
          </a:p>
        </p:txBody>
      </p:sp>
    </p:spTree>
    <p:extLst>
      <p:ext uri="{BB962C8B-B14F-4D97-AF65-F5344CB8AC3E}">
        <p14:creationId xmlns:p14="http://schemas.microsoft.com/office/powerpoint/2010/main" val="315213605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78A12DB2-9D12-D849-964E-D05EF8BD0BBE}" type="slidenum">
              <a:rPr lang="en-US"/>
              <a:pPr/>
              <a:t>‹#›</a:t>
            </a:fld>
            <a:endParaRPr lang="en-US"/>
          </a:p>
        </p:txBody>
      </p:sp>
    </p:spTree>
    <p:extLst>
      <p:ext uri="{BB962C8B-B14F-4D97-AF65-F5344CB8AC3E}">
        <p14:creationId xmlns:p14="http://schemas.microsoft.com/office/powerpoint/2010/main" val="414619003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443A0AD1-F49C-3F44-9A7F-89A5DD55BBFB}" type="slidenum">
              <a:rPr lang="en-US"/>
              <a:pPr/>
              <a:t>‹#›</a:t>
            </a:fld>
            <a:endParaRPr lang="en-US"/>
          </a:p>
        </p:txBody>
      </p:sp>
    </p:spTree>
    <p:extLst>
      <p:ext uri="{BB962C8B-B14F-4D97-AF65-F5344CB8AC3E}">
        <p14:creationId xmlns:p14="http://schemas.microsoft.com/office/powerpoint/2010/main" val="319849204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994A1CB7-C3FD-DB4A-9CAE-D99450D46E7E}" type="slidenum">
              <a:rPr lang="en-US"/>
              <a:pPr/>
              <a:t>‹#›</a:t>
            </a:fld>
            <a:endParaRPr lang="en-US"/>
          </a:p>
        </p:txBody>
      </p:sp>
    </p:spTree>
    <p:extLst>
      <p:ext uri="{BB962C8B-B14F-4D97-AF65-F5344CB8AC3E}">
        <p14:creationId xmlns:p14="http://schemas.microsoft.com/office/powerpoint/2010/main" val="82328359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B05E9FAE-8636-0048-B9AC-A71C79353277}" type="slidenum">
              <a:rPr lang="en-US"/>
              <a:pPr/>
              <a:t>‹#›</a:t>
            </a:fld>
            <a:endParaRPr lang="en-US"/>
          </a:p>
        </p:txBody>
      </p:sp>
    </p:spTree>
    <p:extLst>
      <p:ext uri="{BB962C8B-B14F-4D97-AF65-F5344CB8AC3E}">
        <p14:creationId xmlns:p14="http://schemas.microsoft.com/office/powerpoint/2010/main" val="1271848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B3E815B3-0259-8D49-9219-BE00FD370FD5}" type="slidenum">
              <a:rPr lang="en-US"/>
              <a:pPr/>
              <a:t>‹#›</a:t>
            </a:fld>
            <a:endParaRPr lang="en-US"/>
          </a:p>
        </p:txBody>
      </p:sp>
    </p:spTree>
    <p:extLst>
      <p:ext uri="{BB962C8B-B14F-4D97-AF65-F5344CB8AC3E}">
        <p14:creationId xmlns:p14="http://schemas.microsoft.com/office/powerpoint/2010/main" val="218489525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0260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0260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0BC713D-AA4B-5C4E-AD3A-33EAEF93C94D}" type="slidenum">
              <a:rPr lang="en-US"/>
              <a:pPr/>
              <a:t>‹#›</a:t>
            </a:fld>
            <a:endParaRPr lang="en-US"/>
          </a:p>
        </p:txBody>
      </p:sp>
    </p:spTree>
    <p:extLst>
      <p:ext uri="{BB962C8B-B14F-4D97-AF65-F5344CB8AC3E}">
        <p14:creationId xmlns:p14="http://schemas.microsoft.com/office/powerpoint/2010/main" val="306815789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37004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89DBD3BD-6B41-DD44-A6E4-E62A16D318B8}" type="slidenum">
              <a:rPr lang="en-US"/>
              <a:pPr/>
              <a:t>‹#›</a:t>
            </a:fld>
            <a:endParaRPr lang="en-US"/>
          </a:p>
        </p:txBody>
      </p:sp>
    </p:spTree>
    <p:extLst>
      <p:ext uri="{BB962C8B-B14F-4D97-AF65-F5344CB8AC3E}">
        <p14:creationId xmlns:p14="http://schemas.microsoft.com/office/powerpoint/2010/main" val="384698941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3700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3700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CC88A3C4-2386-A44D-A3EB-F2CE48908702}" type="slidenum">
              <a:rPr lang="en-US"/>
              <a:pPr/>
              <a:t>‹#›</a:t>
            </a:fld>
            <a:endParaRPr lang="en-US"/>
          </a:p>
        </p:txBody>
      </p:sp>
    </p:spTree>
    <p:extLst>
      <p:ext uri="{BB962C8B-B14F-4D97-AF65-F5344CB8AC3E}">
        <p14:creationId xmlns:p14="http://schemas.microsoft.com/office/powerpoint/2010/main" val="118684200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914400" y="609600"/>
            <a:ext cx="7543800" cy="1143000"/>
          </a:xfrm>
          <a:prstGeom prst="rect">
            <a:avLst/>
          </a:prstGeom>
          <a:gradFill rotWithShape="0">
            <a:gsLst>
              <a:gs pos="0">
                <a:schemeClr val="bg1"/>
              </a:gs>
              <a:gs pos="50000">
                <a:schemeClr val="bg1">
                  <a:gamma/>
                  <a:tint val="0"/>
                  <a:invGamma/>
                </a:schemeClr>
              </a:gs>
              <a:gs pos="100000">
                <a:schemeClr val="bg1"/>
              </a:gs>
            </a:gsLst>
            <a:lin ang="5400000" scaled="1"/>
          </a:gradFill>
          <a:ln w="38100">
            <a:solidFill>
              <a:schemeClr val="tx1"/>
            </a:solidFill>
            <a:miter lim="800000"/>
            <a:headEnd/>
            <a:tailEnd/>
          </a:ln>
          <a:effectLst>
            <a:outerShdw blurRad="63500" dist="107763" dir="2700000" algn="ctr" rotWithShape="0">
              <a:schemeClr val="tx1">
                <a:alpha val="50000"/>
              </a:schemeClr>
            </a:outerShdw>
          </a:effectLst>
        </p:spPr>
        <p:txBody>
          <a:bodyPr wrap="none" anchor="ctr"/>
          <a:lstStyle/>
          <a:p>
            <a:pPr>
              <a:defRPr/>
            </a:pPr>
            <a:endParaRPr lang="en-US">
              <a:ea typeface="Geneva" charset="0"/>
            </a:endParaRPr>
          </a:p>
        </p:txBody>
      </p:sp>
      <p:sp>
        <p:nvSpPr>
          <p:cNvPr id="5" name="Rectangle 3"/>
          <p:cNvSpPr>
            <a:spLocks noChangeArrowheads="1"/>
          </p:cNvSpPr>
          <p:nvPr/>
        </p:nvSpPr>
        <p:spPr bwMode="auto">
          <a:xfrm>
            <a:off x="0" y="6781800"/>
            <a:ext cx="9067800" cy="76200"/>
          </a:xfrm>
          <a:prstGeom prst="rect">
            <a:avLst/>
          </a:prstGeom>
          <a:gradFill rotWithShape="0">
            <a:gsLst>
              <a:gs pos="0">
                <a:schemeClr val="bg2"/>
              </a:gs>
              <a:gs pos="100000">
                <a:schemeClr val="tx1"/>
              </a:gs>
            </a:gsLst>
            <a:lin ang="5400000" scaled="1"/>
          </a:gradFill>
          <a:ln w="0">
            <a:noFill/>
            <a:miter lim="800000"/>
            <a:headEnd/>
            <a:tailEnd/>
          </a:ln>
          <a:effectLst/>
        </p:spPr>
        <p:txBody>
          <a:bodyPr wrap="none" anchor="ctr"/>
          <a:lstStyle/>
          <a:p>
            <a:pPr algn="ctr">
              <a:defRPr/>
            </a:pPr>
            <a:endParaRPr lang="en-US" u="sng">
              <a:latin typeface="Arial" pitchFamily="72" charset="0"/>
              <a:ea typeface="Geneva" charset="0"/>
            </a:endParaRPr>
          </a:p>
        </p:txBody>
      </p:sp>
      <p:sp>
        <p:nvSpPr>
          <p:cNvPr id="6" name="Rectangle 4"/>
          <p:cNvSpPr>
            <a:spLocks noChangeArrowheads="1"/>
          </p:cNvSpPr>
          <p:nvPr/>
        </p:nvSpPr>
        <p:spPr bwMode="auto">
          <a:xfrm>
            <a:off x="0" y="0"/>
            <a:ext cx="9067800" cy="76200"/>
          </a:xfrm>
          <a:prstGeom prst="rect">
            <a:avLst/>
          </a:prstGeom>
          <a:gradFill rotWithShape="0">
            <a:gsLst>
              <a:gs pos="0">
                <a:schemeClr val="bg2"/>
              </a:gs>
              <a:gs pos="100000">
                <a:schemeClr val="tx1"/>
              </a:gs>
            </a:gsLst>
            <a:lin ang="5400000" scaled="1"/>
          </a:gradFill>
          <a:ln w="0">
            <a:noFill/>
            <a:miter lim="800000"/>
            <a:headEnd/>
            <a:tailEnd/>
          </a:ln>
          <a:effectLst/>
        </p:spPr>
        <p:txBody>
          <a:bodyPr wrap="none" anchor="ctr"/>
          <a:lstStyle/>
          <a:p>
            <a:pPr>
              <a:defRPr/>
            </a:pPr>
            <a:endParaRPr lang="en-US">
              <a:ea typeface="Geneva" charset="0"/>
            </a:endParaRPr>
          </a:p>
        </p:txBody>
      </p:sp>
      <p:sp>
        <p:nvSpPr>
          <p:cNvPr id="7" name="Rectangle 5" descr="Light vertical"/>
          <p:cNvSpPr>
            <a:spLocks noChangeArrowheads="1"/>
          </p:cNvSpPr>
          <p:nvPr/>
        </p:nvSpPr>
        <p:spPr bwMode="auto">
          <a:xfrm>
            <a:off x="0" y="0"/>
            <a:ext cx="533400" cy="6858000"/>
          </a:xfrm>
          <a:prstGeom prst="rect">
            <a:avLst/>
          </a:prstGeom>
          <a:pattFill prst="ltVert">
            <a:fgClr>
              <a:schemeClr val="bg2"/>
            </a:fgClr>
            <a:bgClr>
              <a:schemeClr val="tx1"/>
            </a:bgClr>
          </a:pattFill>
          <a:ln w="9525">
            <a:noFill/>
            <a:miter lim="800000"/>
            <a:headEnd/>
            <a:tailEnd/>
          </a:ln>
          <a:effectLst/>
        </p:spPr>
        <p:txBody>
          <a:bodyPr wrap="none" anchor="ctr"/>
          <a:lstStyle/>
          <a:p>
            <a:pPr>
              <a:defRPr/>
            </a:pPr>
            <a:endParaRPr lang="en-US">
              <a:ea typeface="Geneva" charset="0"/>
            </a:endParaRPr>
          </a:p>
        </p:txBody>
      </p:sp>
      <p:sp>
        <p:nvSpPr>
          <p:cNvPr id="8" name="Rectangle 6"/>
          <p:cNvSpPr>
            <a:spLocks noChangeArrowheads="1"/>
          </p:cNvSpPr>
          <p:nvPr/>
        </p:nvSpPr>
        <p:spPr bwMode="auto">
          <a:xfrm>
            <a:off x="914400" y="2209800"/>
            <a:ext cx="7543800" cy="4038600"/>
          </a:xfrm>
          <a:prstGeom prst="rect">
            <a:avLst/>
          </a:prstGeom>
          <a:gradFill rotWithShape="0">
            <a:gsLst>
              <a:gs pos="0">
                <a:schemeClr val="bg1"/>
              </a:gs>
              <a:gs pos="50000">
                <a:schemeClr val="bg1">
                  <a:gamma/>
                  <a:tint val="0"/>
                  <a:invGamma/>
                </a:schemeClr>
              </a:gs>
              <a:gs pos="100000">
                <a:schemeClr val="bg1"/>
              </a:gs>
            </a:gsLst>
            <a:lin ang="5400000" scaled="1"/>
          </a:gradFill>
          <a:ln w="38100">
            <a:solidFill>
              <a:schemeClr val="tx1"/>
            </a:solidFill>
            <a:miter lim="800000"/>
            <a:headEnd/>
            <a:tailEnd/>
          </a:ln>
          <a:effectLst>
            <a:outerShdw blurRad="63500" dist="107763" dir="2700000" algn="ctr" rotWithShape="0">
              <a:schemeClr val="tx1">
                <a:alpha val="50000"/>
              </a:schemeClr>
            </a:outerShdw>
          </a:effectLst>
        </p:spPr>
        <p:txBody>
          <a:bodyPr wrap="none" anchor="ctr"/>
          <a:lstStyle/>
          <a:p>
            <a:pPr>
              <a:defRPr/>
            </a:pPr>
            <a:endParaRPr lang="en-US">
              <a:ea typeface="Geneva" charset="0"/>
            </a:endParaRPr>
          </a:p>
        </p:txBody>
      </p:sp>
      <p:sp>
        <p:nvSpPr>
          <p:cNvPr id="9" name="Rectangle 7" descr="Narrow vertical"/>
          <p:cNvSpPr>
            <a:spLocks noChangeArrowheads="1"/>
          </p:cNvSpPr>
          <p:nvPr/>
        </p:nvSpPr>
        <p:spPr bwMode="auto">
          <a:xfrm>
            <a:off x="0" y="3175"/>
            <a:ext cx="152400" cy="6858000"/>
          </a:xfrm>
          <a:prstGeom prst="rect">
            <a:avLst/>
          </a:prstGeom>
          <a:pattFill prst="narVert">
            <a:fgClr>
              <a:schemeClr val="bg2"/>
            </a:fgClr>
            <a:bgClr>
              <a:schemeClr val="tx1"/>
            </a:bgClr>
          </a:pattFill>
          <a:ln w="9525">
            <a:noFill/>
            <a:miter lim="800000"/>
            <a:headEnd/>
            <a:tailEnd/>
          </a:ln>
          <a:effectLst/>
        </p:spPr>
        <p:txBody>
          <a:bodyPr wrap="none" anchor="ctr"/>
          <a:lstStyle/>
          <a:p>
            <a:pPr>
              <a:defRPr/>
            </a:pPr>
            <a:endParaRPr lang="en-US">
              <a:ea typeface="Geneva" charset="0"/>
            </a:endParaRPr>
          </a:p>
        </p:txBody>
      </p:sp>
      <p:sp>
        <p:nvSpPr>
          <p:cNvPr id="10" name="Rectangle 8"/>
          <p:cNvSpPr>
            <a:spLocks noChangeArrowheads="1"/>
          </p:cNvSpPr>
          <p:nvPr/>
        </p:nvSpPr>
        <p:spPr bwMode="auto">
          <a:xfrm>
            <a:off x="0" y="0"/>
            <a:ext cx="76200" cy="6858000"/>
          </a:xfrm>
          <a:prstGeom prst="rect">
            <a:avLst/>
          </a:prstGeom>
          <a:gradFill rotWithShape="0">
            <a:gsLst>
              <a:gs pos="0">
                <a:schemeClr val="tx1"/>
              </a:gs>
              <a:gs pos="100000">
                <a:schemeClr val="bg2"/>
              </a:gs>
            </a:gsLst>
            <a:lin ang="0" scaled="1"/>
          </a:gradFill>
          <a:ln w="9525">
            <a:noFill/>
            <a:miter lim="800000"/>
            <a:headEnd/>
            <a:tailEnd/>
          </a:ln>
          <a:effectLst/>
        </p:spPr>
        <p:txBody>
          <a:bodyPr wrap="none" anchor="ctr"/>
          <a:lstStyle/>
          <a:p>
            <a:pPr>
              <a:defRPr/>
            </a:pPr>
            <a:endParaRPr lang="en-US">
              <a:ea typeface="Geneva" charset="0"/>
            </a:endParaRPr>
          </a:p>
        </p:txBody>
      </p:sp>
      <p:sp>
        <p:nvSpPr>
          <p:cNvPr id="11" name="Rectangle 9" descr="Narrow vertical"/>
          <p:cNvSpPr>
            <a:spLocks noChangeArrowheads="1"/>
          </p:cNvSpPr>
          <p:nvPr/>
        </p:nvSpPr>
        <p:spPr bwMode="auto">
          <a:xfrm>
            <a:off x="9067800" y="0"/>
            <a:ext cx="76200" cy="6858000"/>
          </a:xfrm>
          <a:prstGeom prst="rect">
            <a:avLst/>
          </a:prstGeom>
          <a:pattFill prst="narVert">
            <a:fgClr>
              <a:schemeClr val="accent2"/>
            </a:fgClr>
            <a:bgClr>
              <a:schemeClr val="tx1"/>
            </a:bgClr>
          </a:pattFill>
          <a:ln w="9525">
            <a:noFill/>
            <a:miter lim="800000"/>
            <a:headEnd/>
            <a:tailEnd/>
          </a:ln>
          <a:effectLst/>
        </p:spPr>
        <p:txBody>
          <a:bodyPr wrap="none" anchor="ctr"/>
          <a:lstStyle/>
          <a:p>
            <a:pPr>
              <a:defRPr/>
            </a:pPr>
            <a:endParaRPr lang="en-US">
              <a:ea typeface="Geneva" charset="0"/>
            </a:endParaRPr>
          </a:p>
        </p:txBody>
      </p:sp>
      <p:sp>
        <p:nvSpPr>
          <p:cNvPr id="12" name="Line 10"/>
          <p:cNvSpPr>
            <a:spLocks noChangeShapeType="1"/>
          </p:cNvSpPr>
          <p:nvPr/>
        </p:nvSpPr>
        <p:spPr bwMode="auto">
          <a:xfrm>
            <a:off x="9067800" y="0"/>
            <a:ext cx="0" cy="6858000"/>
          </a:xfrm>
          <a:prstGeom prst="line">
            <a:avLst/>
          </a:prstGeom>
          <a:noFill/>
          <a:ln w="44450">
            <a:solidFill>
              <a:schemeClr val="tx2">
                <a:alpha val="50000"/>
              </a:schemeClr>
            </a:solidFill>
            <a:round/>
            <a:headEnd/>
            <a:tailEnd/>
          </a:ln>
          <a:effectLst/>
        </p:spPr>
        <p:txBody>
          <a:bodyPr wrap="none" anchor="ctr"/>
          <a:lstStyle/>
          <a:p>
            <a:pPr>
              <a:defRPr/>
            </a:pPr>
            <a:endParaRPr lang="en-US">
              <a:ea typeface="Geneva" charset="0"/>
            </a:endParaRPr>
          </a:p>
        </p:txBody>
      </p:sp>
      <p:sp>
        <p:nvSpPr>
          <p:cNvPr id="51211" name="Rectangle 11"/>
          <p:cNvSpPr>
            <a:spLocks noGrp="1" noChangeArrowheads="1"/>
          </p:cNvSpPr>
          <p:nvPr>
            <p:ph type="ctrTitle" sz="quarter"/>
          </p:nvPr>
        </p:nvSpPr>
        <p:spPr>
          <a:xfrm>
            <a:off x="914400" y="609600"/>
            <a:ext cx="7543800" cy="1143000"/>
          </a:xfrm>
          <a:effectLst>
            <a:outerShdw blurRad="63500" dist="38099" dir="2700000" algn="ctr" rotWithShape="0">
              <a:srgbClr val="000000">
                <a:alpha val="74998"/>
              </a:srgbClr>
            </a:outerShdw>
          </a:effectLst>
        </p:spPr>
        <p:txBody>
          <a:bodyPr/>
          <a:lstStyle>
            <a:lvl1pPr>
              <a:defRPr sz="5400" b="0">
                <a:latin typeface="Arial Black" pitchFamily="72" charset="0"/>
              </a:defRPr>
            </a:lvl1pPr>
          </a:lstStyle>
          <a:p>
            <a:r>
              <a:rPr lang="en-US"/>
              <a:t>Click to edit Master title style</a:t>
            </a:r>
          </a:p>
        </p:txBody>
      </p:sp>
      <p:sp>
        <p:nvSpPr>
          <p:cNvPr id="51212" name="Rectangle 12"/>
          <p:cNvSpPr>
            <a:spLocks noGrp="1" noChangeArrowheads="1"/>
          </p:cNvSpPr>
          <p:nvPr>
            <p:ph type="subTitle" sz="quarter" idx="1"/>
          </p:nvPr>
        </p:nvSpPr>
        <p:spPr>
          <a:xfrm>
            <a:off x="914400" y="2209800"/>
            <a:ext cx="7467600" cy="3810000"/>
          </a:xfrm>
          <a:effectLst>
            <a:outerShdw blurRad="63500" dist="38099" dir="2700000" algn="ctr" rotWithShape="0">
              <a:srgbClr val="000000">
                <a:alpha val="74998"/>
              </a:srgbClr>
            </a:outerShdw>
          </a:effectLst>
        </p:spPr>
        <p:txBody>
          <a:bodyPr/>
          <a:lstStyle>
            <a:lvl1pPr marL="0" indent="0" algn="ctr">
              <a:buFontTx/>
              <a:buNone/>
              <a:defRPr/>
            </a:lvl1pPr>
          </a:lstStyle>
          <a:p>
            <a:r>
              <a:rPr lang="en-US"/>
              <a:t>Click to edit Master subtitle style</a:t>
            </a:r>
          </a:p>
        </p:txBody>
      </p:sp>
    </p:spTree>
    <p:extLst>
      <p:ext uri="{BB962C8B-B14F-4D97-AF65-F5344CB8AC3E}">
        <p14:creationId xmlns:p14="http://schemas.microsoft.com/office/powerpoint/2010/main" val="220397553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28"/>
          <p:cNvSpPr>
            <a:spLocks noGrp="1" noChangeArrowheads="1"/>
          </p:cNvSpPr>
          <p:nvPr>
            <p:ph type="sldNum" sz="quarter" idx="12"/>
          </p:nvPr>
        </p:nvSpPr>
        <p:spPr>
          <a:ln/>
        </p:spPr>
        <p:txBody>
          <a:bodyPr/>
          <a:lstStyle>
            <a:lvl1pPr>
              <a:defRPr/>
            </a:lvl1pPr>
          </a:lstStyle>
          <a:p>
            <a:fld id="{A6F15E58-A238-A049-8889-591F514917E7}" type="slidenum">
              <a:rPr lang="en-US"/>
              <a:pPr/>
              <a:t>‹#›</a:t>
            </a:fld>
            <a:endParaRPr lang="en-US"/>
          </a:p>
        </p:txBody>
      </p:sp>
    </p:spTree>
    <p:extLst>
      <p:ext uri="{BB962C8B-B14F-4D97-AF65-F5344CB8AC3E}">
        <p14:creationId xmlns:p14="http://schemas.microsoft.com/office/powerpoint/2010/main" val="208914100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5"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6" name="Rectangle 28"/>
          <p:cNvSpPr>
            <a:spLocks noGrp="1" noChangeArrowheads="1"/>
          </p:cNvSpPr>
          <p:nvPr>
            <p:ph type="sldNum" sz="quarter" idx="12"/>
          </p:nvPr>
        </p:nvSpPr>
        <p:spPr>
          <a:ln/>
        </p:spPr>
        <p:txBody>
          <a:bodyPr/>
          <a:lstStyle>
            <a:lvl1pPr>
              <a:defRPr/>
            </a:lvl1pPr>
          </a:lstStyle>
          <a:p>
            <a:fld id="{424501E4-3B08-E040-90AE-0F00E00670B0}" type="slidenum">
              <a:rPr lang="en-US"/>
              <a:pPr/>
              <a:t>‹#›</a:t>
            </a:fld>
            <a:endParaRPr lang="en-US"/>
          </a:p>
        </p:txBody>
      </p:sp>
    </p:spTree>
    <p:extLst>
      <p:ext uri="{BB962C8B-B14F-4D97-AF65-F5344CB8AC3E}">
        <p14:creationId xmlns:p14="http://schemas.microsoft.com/office/powerpoint/2010/main" val="377751125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28"/>
          <p:cNvSpPr>
            <a:spLocks noGrp="1" noChangeArrowheads="1"/>
          </p:cNvSpPr>
          <p:nvPr>
            <p:ph type="sldNum" sz="quarter" idx="12"/>
          </p:nvPr>
        </p:nvSpPr>
        <p:spPr>
          <a:ln/>
        </p:spPr>
        <p:txBody>
          <a:bodyPr/>
          <a:lstStyle>
            <a:lvl1pPr>
              <a:defRPr/>
            </a:lvl1pPr>
          </a:lstStyle>
          <a:p>
            <a:fld id="{A2905917-B0DE-B54A-8F91-A5A46EC8D54A}" type="slidenum">
              <a:rPr lang="en-US"/>
              <a:pPr/>
              <a:t>‹#›</a:t>
            </a:fld>
            <a:endParaRPr lang="en-US"/>
          </a:p>
        </p:txBody>
      </p:sp>
    </p:spTree>
    <p:extLst>
      <p:ext uri="{BB962C8B-B14F-4D97-AF65-F5344CB8AC3E}">
        <p14:creationId xmlns:p14="http://schemas.microsoft.com/office/powerpoint/2010/main" val="241157701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8"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9" name="Rectangle 28"/>
          <p:cNvSpPr>
            <a:spLocks noGrp="1" noChangeArrowheads="1"/>
          </p:cNvSpPr>
          <p:nvPr>
            <p:ph type="sldNum" sz="quarter" idx="12"/>
          </p:nvPr>
        </p:nvSpPr>
        <p:spPr>
          <a:ln/>
        </p:spPr>
        <p:txBody>
          <a:bodyPr/>
          <a:lstStyle>
            <a:lvl1pPr>
              <a:defRPr/>
            </a:lvl1pPr>
          </a:lstStyle>
          <a:p>
            <a:fld id="{7C1C6B98-A0BC-1A42-AD64-3256B580338A}" type="slidenum">
              <a:rPr lang="en-US"/>
              <a:pPr/>
              <a:t>‹#›</a:t>
            </a:fld>
            <a:endParaRPr lang="en-US"/>
          </a:p>
        </p:txBody>
      </p:sp>
    </p:spTree>
    <p:extLst>
      <p:ext uri="{BB962C8B-B14F-4D97-AF65-F5344CB8AC3E}">
        <p14:creationId xmlns:p14="http://schemas.microsoft.com/office/powerpoint/2010/main" val="243740474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4"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5" name="Rectangle 28"/>
          <p:cNvSpPr>
            <a:spLocks noGrp="1" noChangeArrowheads="1"/>
          </p:cNvSpPr>
          <p:nvPr>
            <p:ph type="sldNum" sz="quarter" idx="12"/>
          </p:nvPr>
        </p:nvSpPr>
        <p:spPr>
          <a:ln/>
        </p:spPr>
        <p:txBody>
          <a:bodyPr/>
          <a:lstStyle>
            <a:lvl1pPr>
              <a:defRPr/>
            </a:lvl1pPr>
          </a:lstStyle>
          <a:p>
            <a:fld id="{E13AF534-3B9A-464C-A9BA-FB64339B03D1}" type="slidenum">
              <a:rPr lang="en-US"/>
              <a:pPr/>
              <a:t>‹#›</a:t>
            </a:fld>
            <a:endParaRPr lang="en-US"/>
          </a:p>
        </p:txBody>
      </p:sp>
    </p:spTree>
    <p:extLst>
      <p:ext uri="{BB962C8B-B14F-4D97-AF65-F5344CB8AC3E}">
        <p14:creationId xmlns:p14="http://schemas.microsoft.com/office/powerpoint/2010/main" val="124203085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3"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4" name="Rectangle 28"/>
          <p:cNvSpPr>
            <a:spLocks noGrp="1" noChangeArrowheads="1"/>
          </p:cNvSpPr>
          <p:nvPr>
            <p:ph type="sldNum" sz="quarter" idx="12"/>
          </p:nvPr>
        </p:nvSpPr>
        <p:spPr>
          <a:ln/>
        </p:spPr>
        <p:txBody>
          <a:bodyPr/>
          <a:lstStyle>
            <a:lvl1pPr>
              <a:defRPr/>
            </a:lvl1pPr>
          </a:lstStyle>
          <a:p>
            <a:fld id="{3ECB52C8-B4AA-F24A-8091-EE0F52BEB03C}" type="slidenum">
              <a:rPr lang="en-US"/>
              <a:pPr/>
              <a:t>‹#›</a:t>
            </a:fld>
            <a:endParaRPr lang="en-US"/>
          </a:p>
        </p:txBody>
      </p:sp>
    </p:spTree>
    <p:extLst>
      <p:ext uri="{BB962C8B-B14F-4D97-AF65-F5344CB8AC3E}">
        <p14:creationId xmlns:p14="http://schemas.microsoft.com/office/powerpoint/2010/main" val="34843240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28"/>
          <p:cNvSpPr>
            <a:spLocks noGrp="1" noChangeArrowheads="1"/>
          </p:cNvSpPr>
          <p:nvPr>
            <p:ph type="sldNum" sz="quarter" idx="12"/>
          </p:nvPr>
        </p:nvSpPr>
        <p:spPr>
          <a:ln/>
        </p:spPr>
        <p:txBody>
          <a:bodyPr/>
          <a:lstStyle>
            <a:lvl1pPr>
              <a:defRPr/>
            </a:lvl1pPr>
          </a:lstStyle>
          <a:p>
            <a:fld id="{2209AB2E-77B3-3744-B1AC-A2BC2B334334}" type="slidenum">
              <a:rPr lang="en-US"/>
              <a:pPr/>
              <a:t>‹#›</a:t>
            </a:fld>
            <a:endParaRPr lang="en-US"/>
          </a:p>
        </p:txBody>
      </p:sp>
    </p:spTree>
    <p:extLst>
      <p:ext uri="{BB962C8B-B14F-4D97-AF65-F5344CB8AC3E}">
        <p14:creationId xmlns:p14="http://schemas.microsoft.com/office/powerpoint/2010/main" val="16787411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p:cNvSpPr>
            <a:spLocks noGrp="1" noChangeArrowheads="1"/>
          </p:cNvSpPr>
          <p:nvPr>
            <p:ph type="dt" sz="half" idx="10"/>
          </p:nvPr>
        </p:nvSpPr>
        <p:spPr>
          <a:ln/>
        </p:spPr>
        <p:txBody>
          <a:bodyPr/>
          <a:lstStyle>
            <a:lvl1pPr>
              <a:defRPr/>
            </a:lvl1pPr>
          </a:lstStyle>
          <a:p>
            <a:pPr>
              <a:defRPr/>
            </a:pPr>
            <a:r>
              <a:rPr lang="en-US"/>
              <a:t>31 October 2004</a:t>
            </a:r>
          </a:p>
        </p:txBody>
      </p:sp>
      <p:sp>
        <p:nvSpPr>
          <p:cNvPr id="6" name="Rectangle 27"/>
          <p:cNvSpPr>
            <a:spLocks noGrp="1" noChangeArrowheads="1"/>
          </p:cNvSpPr>
          <p:nvPr>
            <p:ph type="ftr" sz="quarter" idx="11"/>
          </p:nvPr>
        </p:nvSpPr>
        <p:spPr>
          <a:ln/>
        </p:spPr>
        <p:txBody>
          <a:bodyPr/>
          <a:lstStyle>
            <a:lvl1pPr>
              <a:defRPr/>
            </a:lvl1pPr>
          </a:lstStyle>
          <a:p>
            <a:pPr>
              <a:defRPr/>
            </a:pPr>
            <a:r>
              <a:rPr lang="en-US"/>
              <a:t>Designed by MsEffie</a:t>
            </a:r>
          </a:p>
        </p:txBody>
      </p:sp>
      <p:sp>
        <p:nvSpPr>
          <p:cNvPr id="7" name="Rectangle 28"/>
          <p:cNvSpPr>
            <a:spLocks noGrp="1" noChangeArrowheads="1"/>
          </p:cNvSpPr>
          <p:nvPr>
            <p:ph type="sldNum" sz="quarter" idx="12"/>
          </p:nvPr>
        </p:nvSpPr>
        <p:spPr>
          <a:ln/>
        </p:spPr>
        <p:txBody>
          <a:bodyPr/>
          <a:lstStyle>
            <a:lvl1pPr>
              <a:defRPr/>
            </a:lvl1pPr>
          </a:lstStyle>
          <a:p>
            <a:fld id="{4764C9CA-5A60-A049-A016-C2E7A0CD0660}" type="slidenum">
              <a:rPr lang="en-US"/>
              <a:pPr/>
              <a:t>‹#›</a:t>
            </a:fld>
            <a:endParaRPr lang="en-US"/>
          </a:p>
        </p:txBody>
      </p:sp>
    </p:spTree>
    <p:extLst>
      <p:ext uri="{BB962C8B-B14F-4D97-AF65-F5344CB8AC3E}">
        <p14:creationId xmlns:p14="http://schemas.microsoft.com/office/powerpoint/2010/main" val="424825695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268"/>
            <a:ext cx="7772400" cy="14701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1"/>
            <a:ext cx="6400800" cy="1753077"/>
          </a:xfrm>
        </p:spPr>
        <p:txBody>
          <a:bodyPr/>
          <a:lstStyle>
            <a:lvl1pPr marL="0" indent="0" algn="ctr">
              <a:buNone/>
              <a:defRPr/>
            </a:lvl1pPr>
            <a:lvl2pPr marL="411476" indent="0" algn="ctr">
              <a:buNone/>
              <a:defRPr/>
            </a:lvl2pPr>
            <a:lvl3pPr marL="822952" indent="0" algn="ctr">
              <a:buNone/>
              <a:defRPr/>
            </a:lvl3pPr>
            <a:lvl4pPr marL="1234427" indent="0" algn="ctr">
              <a:buNone/>
              <a:defRPr/>
            </a:lvl4pPr>
            <a:lvl5pPr marL="1645904" indent="0" algn="ctr">
              <a:buNone/>
              <a:defRPr/>
            </a:lvl5pPr>
            <a:lvl6pPr marL="2057379" indent="0" algn="ctr">
              <a:buNone/>
              <a:defRPr/>
            </a:lvl6pPr>
            <a:lvl7pPr marL="2468856" indent="0" algn="ctr">
              <a:buNone/>
              <a:defRPr/>
            </a:lvl7pPr>
            <a:lvl8pPr marL="2880331" indent="0" algn="ctr">
              <a:buNone/>
              <a:defRPr/>
            </a:lvl8pPr>
            <a:lvl9pPr marL="3291807"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83110876"/>
      </p:ext>
    </p:extLst>
  </p:cSld>
  <p:clrMapOvr>
    <a:masterClrMapping/>
  </p:clrMapOvr>
  <p:transition xmlns:p14="http://schemas.microsoft.com/office/powerpoint/2010/main"/>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03442862"/>
      </p:ext>
    </p:extLst>
  </p:cSld>
  <p:clrMapOvr>
    <a:masterClrMapping/>
  </p:clrMapOvr>
  <p:transition xmlns:p14="http://schemas.microsoft.com/office/powerpoint/2010/main"/>
</p:sldLayout>
</file>

<file path=ppt/slideLayouts/slideLayout1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948" y="4406265"/>
            <a:ext cx="7772400" cy="1363028"/>
          </a:xfrm>
        </p:spPr>
        <p:txBody>
          <a:bodyPr anchor="t"/>
          <a:lstStyle>
            <a:lvl1pPr algn="l">
              <a:defRPr sz="3600" b="1" cap="all"/>
            </a:lvl1pPr>
          </a:lstStyle>
          <a:p>
            <a:r>
              <a:rPr lang="en-US" smtClean="0"/>
              <a:t>Click to edit Master title style</a:t>
            </a:r>
            <a:endParaRPr lang="en-US"/>
          </a:p>
        </p:txBody>
      </p:sp>
      <p:sp>
        <p:nvSpPr>
          <p:cNvPr id="3" name="Text Placeholder 2"/>
          <p:cNvSpPr>
            <a:spLocks noGrp="1"/>
          </p:cNvSpPr>
          <p:nvPr>
            <p:ph type="body" idx="1"/>
          </p:nvPr>
        </p:nvSpPr>
        <p:spPr>
          <a:xfrm>
            <a:off x="722948" y="2906078"/>
            <a:ext cx="7772400" cy="1500188"/>
          </a:xfrm>
        </p:spPr>
        <p:txBody>
          <a:bodyPr anchor="b"/>
          <a:lstStyle>
            <a:lvl1pPr marL="0" indent="0">
              <a:buNone/>
              <a:defRPr sz="1800"/>
            </a:lvl1pPr>
            <a:lvl2pPr marL="411476" indent="0">
              <a:buNone/>
              <a:defRPr sz="1600"/>
            </a:lvl2pPr>
            <a:lvl3pPr marL="822952" indent="0">
              <a:buNone/>
              <a:defRPr sz="1400"/>
            </a:lvl3pPr>
            <a:lvl4pPr marL="1234427" indent="0">
              <a:buNone/>
              <a:defRPr sz="1300"/>
            </a:lvl4pPr>
            <a:lvl5pPr marL="1645904" indent="0">
              <a:buNone/>
              <a:defRPr sz="1300"/>
            </a:lvl5pPr>
            <a:lvl6pPr marL="2057379" indent="0">
              <a:buNone/>
              <a:defRPr sz="1300"/>
            </a:lvl6pPr>
            <a:lvl7pPr marL="2468856" indent="0">
              <a:buNone/>
              <a:defRPr sz="1300"/>
            </a:lvl7pPr>
            <a:lvl8pPr marL="2880331" indent="0">
              <a:buNone/>
              <a:defRPr sz="1300"/>
            </a:lvl8pPr>
            <a:lvl9pPr marL="3291807" indent="0">
              <a:buNone/>
              <a:defRPr sz="1300"/>
            </a:lvl9pPr>
          </a:lstStyle>
          <a:p>
            <a:pPr lvl="0"/>
            <a:r>
              <a:rPr lang="en-US" smtClean="0"/>
              <a:t>Click to edit Master text styles</a:t>
            </a:r>
          </a:p>
        </p:txBody>
      </p:sp>
    </p:spTree>
    <p:extLst>
      <p:ext uri="{BB962C8B-B14F-4D97-AF65-F5344CB8AC3E}">
        <p14:creationId xmlns:p14="http://schemas.microsoft.com/office/powerpoint/2010/main" val="3807315025"/>
      </p:ext>
    </p:extLst>
  </p:cSld>
  <p:clrMapOvr>
    <a:masterClrMapping/>
  </p:clrMapOvr>
  <p:transition xmlns:p14="http://schemas.microsoft.com/office/powerpoint/2010/main"/>
</p:sldLayout>
</file>

<file path=ppt/slideLayouts/slideLayout1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91540" y="2194560"/>
            <a:ext cx="3611880" cy="3977640"/>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0580" y="2194560"/>
            <a:ext cx="3611880" cy="3977640"/>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40537812"/>
      </p:ext>
    </p:extLst>
  </p:cSld>
  <p:clrMapOvr>
    <a:masterClrMapping/>
  </p:clrMapOvr>
  <p:transition xmlns:p14="http://schemas.microsoft.com/office/powerpoint/2010/main"/>
</p:sldLayout>
</file>

<file path=ppt/slideLayouts/slideLayout1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4478"/>
            <a:ext cx="4040505" cy="640080"/>
          </a:xfrm>
        </p:spPr>
        <p:txBody>
          <a:bodyPr anchor="b"/>
          <a:lstStyle>
            <a:lvl1pPr marL="0" indent="0">
              <a:buNone/>
              <a:defRPr sz="2200" b="1"/>
            </a:lvl1pPr>
            <a:lvl2pPr marL="411476" indent="0">
              <a:buNone/>
              <a:defRPr sz="1800" b="1"/>
            </a:lvl2pPr>
            <a:lvl3pPr marL="822952" indent="0">
              <a:buNone/>
              <a:defRPr sz="1600" b="1"/>
            </a:lvl3pPr>
            <a:lvl4pPr marL="1234427" indent="0">
              <a:buNone/>
              <a:defRPr sz="1400" b="1"/>
            </a:lvl4pPr>
            <a:lvl5pPr marL="1645904" indent="0">
              <a:buNone/>
              <a:defRPr sz="1400" b="1"/>
            </a:lvl5pPr>
            <a:lvl6pPr marL="2057379" indent="0">
              <a:buNone/>
              <a:defRPr sz="1400" b="1"/>
            </a:lvl6pPr>
            <a:lvl7pPr marL="2468856" indent="0">
              <a:buNone/>
              <a:defRPr sz="1400" b="1"/>
            </a:lvl7pPr>
            <a:lvl8pPr marL="2880331" indent="0">
              <a:buNone/>
              <a:defRPr sz="1400" b="1"/>
            </a:lvl8pPr>
            <a:lvl9pPr marL="3291807" indent="0">
              <a:buNone/>
              <a:defRPr sz="1400" b="1"/>
            </a:lvl9pPr>
          </a:lstStyle>
          <a:p>
            <a:pPr lvl="0"/>
            <a:r>
              <a:rPr lang="en-US" smtClean="0"/>
              <a:t>Click to edit Master text styles</a:t>
            </a:r>
          </a:p>
        </p:txBody>
      </p:sp>
      <p:sp>
        <p:nvSpPr>
          <p:cNvPr id="4" name="Content Placeholder 3"/>
          <p:cNvSpPr>
            <a:spLocks noGrp="1"/>
          </p:cNvSpPr>
          <p:nvPr>
            <p:ph sz="half" idx="2"/>
          </p:nvPr>
        </p:nvSpPr>
        <p:spPr>
          <a:xfrm>
            <a:off x="457201" y="2174559"/>
            <a:ext cx="4040505" cy="3951923"/>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4868" y="1534478"/>
            <a:ext cx="4041933" cy="640080"/>
          </a:xfrm>
        </p:spPr>
        <p:txBody>
          <a:bodyPr anchor="b"/>
          <a:lstStyle>
            <a:lvl1pPr marL="0" indent="0">
              <a:buNone/>
              <a:defRPr sz="2200" b="1"/>
            </a:lvl1pPr>
            <a:lvl2pPr marL="411476" indent="0">
              <a:buNone/>
              <a:defRPr sz="1800" b="1"/>
            </a:lvl2pPr>
            <a:lvl3pPr marL="822952" indent="0">
              <a:buNone/>
              <a:defRPr sz="1600" b="1"/>
            </a:lvl3pPr>
            <a:lvl4pPr marL="1234427" indent="0">
              <a:buNone/>
              <a:defRPr sz="1400" b="1"/>
            </a:lvl4pPr>
            <a:lvl5pPr marL="1645904" indent="0">
              <a:buNone/>
              <a:defRPr sz="1400" b="1"/>
            </a:lvl5pPr>
            <a:lvl6pPr marL="2057379" indent="0">
              <a:buNone/>
              <a:defRPr sz="1400" b="1"/>
            </a:lvl6pPr>
            <a:lvl7pPr marL="2468856" indent="0">
              <a:buNone/>
              <a:defRPr sz="1400" b="1"/>
            </a:lvl7pPr>
            <a:lvl8pPr marL="2880331" indent="0">
              <a:buNone/>
              <a:defRPr sz="1400" b="1"/>
            </a:lvl8pPr>
            <a:lvl9pPr marL="3291807" indent="0">
              <a:buNone/>
              <a:defRPr sz="1400" b="1"/>
            </a:lvl9pPr>
          </a:lstStyle>
          <a:p>
            <a:pPr lvl="0"/>
            <a:r>
              <a:rPr lang="en-US" smtClean="0"/>
              <a:t>Click to edit Master text styles</a:t>
            </a:r>
          </a:p>
        </p:txBody>
      </p:sp>
      <p:sp>
        <p:nvSpPr>
          <p:cNvPr id="6" name="Content Placeholder 5"/>
          <p:cNvSpPr>
            <a:spLocks noGrp="1"/>
          </p:cNvSpPr>
          <p:nvPr>
            <p:ph sz="quarter" idx="4"/>
          </p:nvPr>
        </p:nvSpPr>
        <p:spPr>
          <a:xfrm>
            <a:off x="4644868" y="2174559"/>
            <a:ext cx="4041933" cy="3951923"/>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02165717"/>
      </p:ext>
    </p:extLst>
  </p:cSld>
  <p:clrMapOvr>
    <a:masterClrMapping/>
  </p:clrMapOvr>
  <p:transition xmlns:p14="http://schemas.microsoft.com/office/powerpoint/2010/main"/>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278216351"/>
      </p:ext>
    </p:extLst>
  </p:cSld>
  <p:clrMapOvr>
    <a:masterClrMapping/>
  </p:clrMapOvr>
  <p:transition xmlns:p14="http://schemas.microsoft.com/office/powerpoint/2010/main"/>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5258704"/>
      </p:ext>
    </p:extLst>
  </p:cSld>
  <p:clrMapOvr>
    <a:masterClrMapping/>
  </p:clrMapOvr>
  <p:transition xmlns:p14="http://schemas.microsoft.com/office/powerpoint/2010/main"/>
</p:sldLayout>
</file>

<file path=ppt/slideLayouts/slideLayout1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2893"/>
            <a:ext cx="3008948" cy="1161573"/>
          </a:xfrm>
        </p:spPr>
        <p:txBody>
          <a:bodyPr anchor="b"/>
          <a:lstStyle>
            <a:lvl1pPr algn="l">
              <a:defRPr sz="1800" b="1"/>
            </a:lvl1pPr>
          </a:lstStyle>
          <a:p>
            <a:r>
              <a:rPr lang="en-US" smtClean="0"/>
              <a:t>Click to edit Master title style</a:t>
            </a:r>
            <a:endParaRPr lang="en-US"/>
          </a:p>
        </p:txBody>
      </p:sp>
      <p:sp>
        <p:nvSpPr>
          <p:cNvPr id="3" name="Content Placeholder 2"/>
          <p:cNvSpPr>
            <a:spLocks noGrp="1"/>
          </p:cNvSpPr>
          <p:nvPr>
            <p:ph idx="1"/>
          </p:nvPr>
        </p:nvSpPr>
        <p:spPr>
          <a:xfrm>
            <a:off x="3574733" y="272892"/>
            <a:ext cx="5112068" cy="5853588"/>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4466"/>
            <a:ext cx="3008948" cy="4692015"/>
          </a:xfrm>
        </p:spPr>
        <p:txBody>
          <a:bodyPr/>
          <a:lstStyle>
            <a:lvl1pPr marL="0" indent="0">
              <a:buNone/>
              <a:defRPr sz="1300"/>
            </a:lvl1pPr>
            <a:lvl2pPr marL="411476" indent="0">
              <a:buNone/>
              <a:defRPr sz="1100"/>
            </a:lvl2pPr>
            <a:lvl3pPr marL="822952" indent="0">
              <a:buNone/>
              <a:defRPr sz="900"/>
            </a:lvl3pPr>
            <a:lvl4pPr marL="1234427" indent="0">
              <a:buNone/>
              <a:defRPr sz="800"/>
            </a:lvl4pPr>
            <a:lvl5pPr marL="1645904" indent="0">
              <a:buNone/>
              <a:defRPr sz="800"/>
            </a:lvl5pPr>
            <a:lvl6pPr marL="2057379" indent="0">
              <a:buNone/>
              <a:defRPr sz="800"/>
            </a:lvl6pPr>
            <a:lvl7pPr marL="2468856" indent="0">
              <a:buNone/>
              <a:defRPr sz="800"/>
            </a:lvl7pPr>
            <a:lvl8pPr marL="2880331" indent="0">
              <a:buNone/>
              <a:defRPr sz="800"/>
            </a:lvl8pPr>
            <a:lvl9pPr marL="3291807" indent="0">
              <a:buNone/>
              <a:defRPr sz="800"/>
            </a:lvl9pPr>
          </a:lstStyle>
          <a:p>
            <a:pPr lvl="0"/>
            <a:r>
              <a:rPr lang="en-US" smtClean="0"/>
              <a:t>Click to edit Master text styles</a:t>
            </a:r>
          </a:p>
        </p:txBody>
      </p:sp>
    </p:spTree>
    <p:extLst>
      <p:ext uri="{BB962C8B-B14F-4D97-AF65-F5344CB8AC3E}">
        <p14:creationId xmlns:p14="http://schemas.microsoft.com/office/powerpoint/2010/main" val="3078690823"/>
      </p:ext>
    </p:extLst>
  </p:cSld>
  <p:clrMapOvr>
    <a:masterClrMapping/>
  </p:clrMapOvr>
  <p:transition xmlns:p14="http://schemas.microsoft.com/office/powerpoint/2010/main"/>
</p:sldLayout>
</file>

<file path=ppt/slideLayouts/slideLayout1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1653" y="4800600"/>
            <a:ext cx="5486400" cy="567214"/>
          </a:xfrm>
        </p:spPr>
        <p:txBody>
          <a:bodyPr anchor="b"/>
          <a:lstStyle>
            <a:lvl1pPr algn="l">
              <a:defRPr sz="1800" b="1"/>
            </a:lvl1pPr>
          </a:lstStyle>
          <a:p>
            <a:r>
              <a:rPr lang="en-US" smtClean="0"/>
              <a:t>Click to edit Master title style</a:t>
            </a:r>
            <a:endParaRPr lang="en-US"/>
          </a:p>
        </p:txBody>
      </p:sp>
      <p:sp>
        <p:nvSpPr>
          <p:cNvPr id="3" name="Picture Placeholder 2"/>
          <p:cNvSpPr>
            <a:spLocks noGrp="1"/>
          </p:cNvSpPr>
          <p:nvPr>
            <p:ph type="pic" idx="1"/>
          </p:nvPr>
        </p:nvSpPr>
        <p:spPr>
          <a:xfrm>
            <a:off x="1791653" y="612934"/>
            <a:ext cx="5486400" cy="4114800"/>
          </a:xfrm>
        </p:spPr>
        <p:txBody>
          <a:bodyPr/>
          <a:lstStyle>
            <a:lvl1pPr marL="0" indent="0">
              <a:buNone/>
              <a:defRPr sz="2900"/>
            </a:lvl1pPr>
            <a:lvl2pPr marL="411476" indent="0">
              <a:buNone/>
              <a:defRPr sz="2500"/>
            </a:lvl2pPr>
            <a:lvl3pPr marL="822952" indent="0">
              <a:buNone/>
              <a:defRPr sz="2200"/>
            </a:lvl3pPr>
            <a:lvl4pPr marL="1234427" indent="0">
              <a:buNone/>
              <a:defRPr sz="1800"/>
            </a:lvl4pPr>
            <a:lvl5pPr marL="1645904" indent="0">
              <a:buNone/>
              <a:defRPr sz="1800"/>
            </a:lvl5pPr>
            <a:lvl6pPr marL="2057379" indent="0">
              <a:buNone/>
              <a:defRPr sz="1800"/>
            </a:lvl6pPr>
            <a:lvl7pPr marL="2468856" indent="0">
              <a:buNone/>
              <a:defRPr sz="1800"/>
            </a:lvl7pPr>
            <a:lvl8pPr marL="2880331" indent="0">
              <a:buNone/>
              <a:defRPr sz="1800"/>
            </a:lvl8pPr>
            <a:lvl9pPr marL="3291807" indent="0">
              <a:buNone/>
              <a:defRPr sz="1800"/>
            </a:lvl9pPr>
          </a:lstStyle>
          <a:p>
            <a:pPr lvl="0"/>
            <a:endParaRPr lang="en-US" noProof="0" smtClean="0">
              <a:sym typeface="Bradley Hand ITC TT-Bold" pitchFamily="84" charset="0"/>
            </a:endParaRPr>
          </a:p>
        </p:txBody>
      </p:sp>
      <p:sp>
        <p:nvSpPr>
          <p:cNvPr id="4" name="Text Placeholder 3"/>
          <p:cNvSpPr>
            <a:spLocks noGrp="1"/>
          </p:cNvSpPr>
          <p:nvPr>
            <p:ph type="body" sz="half" idx="2"/>
          </p:nvPr>
        </p:nvSpPr>
        <p:spPr>
          <a:xfrm>
            <a:off x="1791653" y="5367814"/>
            <a:ext cx="5486400" cy="804386"/>
          </a:xfrm>
        </p:spPr>
        <p:txBody>
          <a:bodyPr/>
          <a:lstStyle>
            <a:lvl1pPr marL="0" indent="0">
              <a:buNone/>
              <a:defRPr sz="1300"/>
            </a:lvl1pPr>
            <a:lvl2pPr marL="411476" indent="0">
              <a:buNone/>
              <a:defRPr sz="1100"/>
            </a:lvl2pPr>
            <a:lvl3pPr marL="822952" indent="0">
              <a:buNone/>
              <a:defRPr sz="900"/>
            </a:lvl3pPr>
            <a:lvl4pPr marL="1234427" indent="0">
              <a:buNone/>
              <a:defRPr sz="800"/>
            </a:lvl4pPr>
            <a:lvl5pPr marL="1645904" indent="0">
              <a:buNone/>
              <a:defRPr sz="800"/>
            </a:lvl5pPr>
            <a:lvl6pPr marL="2057379" indent="0">
              <a:buNone/>
              <a:defRPr sz="800"/>
            </a:lvl6pPr>
            <a:lvl7pPr marL="2468856" indent="0">
              <a:buNone/>
              <a:defRPr sz="800"/>
            </a:lvl7pPr>
            <a:lvl8pPr marL="2880331" indent="0">
              <a:buNone/>
              <a:defRPr sz="800"/>
            </a:lvl8pPr>
            <a:lvl9pPr marL="3291807" indent="0">
              <a:buNone/>
              <a:defRPr sz="800"/>
            </a:lvl9pPr>
          </a:lstStyle>
          <a:p>
            <a:pPr lvl="0"/>
            <a:r>
              <a:rPr lang="en-US" smtClean="0"/>
              <a:t>Click to edit Master text styles</a:t>
            </a:r>
          </a:p>
        </p:txBody>
      </p:sp>
    </p:spTree>
    <p:extLst>
      <p:ext uri="{BB962C8B-B14F-4D97-AF65-F5344CB8AC3E}">
        <p14:creationId xmlns:p14="http://schemas.microsoft.com/office/powerpoint/2010/main" val="935171521"/>
      </p:ext>
    </p:extLst>
  </p:cSld>
  <p:clrMapOvr>
    <a:masterClrMapping/>
  </p:clrMapOvr>
  <p:transition xmlns:p14="http://schemas.microsoft.com/office/powerpoint/2010/main"/>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91232074"/>
      </p:ext>
    </p:extLst>
  </p:cSld>
  <p:clrMapOvr>
    <a:masterClrMapping/>
  </p:clrMapOvr>
  <p:transition xmlns:p14="http://schemas.microsoft.com/office/powerpoint/2010/main"/>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12230" y="994410"/>
            <a:ext cx="1840230" cy="517779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91540" y="994410"/>
            <a:ext cx="5383530" cy="51777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14006465"/>
      </p:ext>
    </p:extLst>
  </p:cSld>
  <p:clrMapOvr>
    <a:masterClrMapping/>
  </p:clrMapOvr>
  <p:transition xmlns:p14="http://schemas.microsoft.com/office/powerpoint/2010/main"/>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267"/>
            <a:ext cx="7772400" cy="14701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3077"/>
          </a:xfr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152321094"/>
      </p:ext>
    </p:extLst>
  </p:cSld>
  <p:clrMapOvr>
    <a:masterClrMapping/>
  </p:clrMapOvr>
  <p:transition xmlns:p14="http://schemas.microsoft.com/office/powerpoint/2010/main"/>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03326286"/>
      </p:ext>
    </p:extLst>
  </p:cSld>
  <p:clrMapOvr>
    <a:masterClrMapping/>
  </p:clrMapOvr>
  <p:transition xmlns:p14="http://schemas.microsoft.com/office/powerpoint/2010/main"/>
</p:sldLayout>
</file>

<file path=ppt/slideLayouts/slideLayout1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948" y="4406265"/>
            <a:ext cx="7772400" cy="1363028"/>
          </a:xfrm>
        </p:spPr>
        <p:txBody>
          <a:bodyPr anchor="t"/>
          <a:lstStyle>
            <a:lvl1pPr algn="l">
              <a:defRPr sz="3600" b="1" cap="all"/>
            </a:lvl1pPr>
          </a:lstStyle>
          <a:p>
            <a:r>
              <a:rPr lang="en-US" smtClean="0"/>
              <a:t>Click to edit Master title style</a:t>
            </a:r>
            <a:endParaRPr lang="en-US"/>
          </a:p>
        </p:txBody>
      </p:sp>
      <p:sp>
        <p:nvSpPr>
          <p:cNvPr id="3" name="Text Placeholder 2"/>
          <p:cNvSpPr>
            <a:spLocks noGrp="1"/>
          </p:cNvSpPr>
          <p:nvPr>
            <p:ph type="body" idx="1"/>
          </p:nvPr>
        </p:nvSpPr>
        <p:spPr>
          <a:xfrm>
            <a:off x="722948" y="2906078"/>
            <a:ext cx="7772400" cy="1500188"/>
          </a:xfrm>
        </p:spPr>
        <p:txBody>
          <a:bodyPr anchor="b"/>
          <a:lstStyle>
            <a:lvl1pPr marL="0" indent="0">
              <a:buNone/>
              <a:defRPr sz="1800"/>
            </a:lvl1pPr>
            <a:lvl2pPr marL="411480" indent="0">
              <a:buNone/>
              <a:defRPr sz="1600"/>
            </a:lvl2pPr>
            <a:lvl3pPr marL="822960" indent="0">
              <a:buNone/>
              <a:defRPr sz="1400"/>
            </a:lvl3pPr>
            <a:lvl4pPr marL="1234440" indent="0">
              <a:buNone/>
              <a:defRPr sz="1300"/>
            </a:lvl4pPr>
            <a:lvl5pPr marL="1645920" indent="0">
              <a:buNone/>
              <a:defRPr sz="1300"/>
            </a:lvl5pPr>
            <a:lvl6pPr marL="2057400" indent="0">
              <a:buNone/>
              <a:defRPr sz="1300"/>
            </a:lvl6pPr>
            <a:lvl7pPr marL="2468880" indent="0">
              <a:buNone/>
              <a:defRPr sz="1300"/>
            </a:lvl7pPr>
            <a:lvl8pPr marL="2880360" indent="0">
              <a:buNone/>
              <a:defRPr sz="1300"/>
            </a:lvl8pPr>
            <a:lvl9pPr marL="3291840" indent="0">
              <a:buNone/>
              <a:defRPr sz="1300"/>
            </a:lvl9pPr>
          </a:lstStyle>
          <a:p>
            <a:pPr lvl="0"/>
            <a:r>
              <a:rPr lang="en-US" smtClean="0"/>
              <a:t>Click to edit Master text styles</a:t>
            </a:r>
          </a:p>
        </p:txBody>
      </p:sp>
    </p:spTree>
    <p:extLst>
      <p:ext uri="{BB962C8B-B14F-4D97-AF65-F5344CB8AC3E}">
        <p14:creationId xmlns:p14="http://schemas.microsoft.com/office/powerpoint/2010/main" val="3519543106"/>
      </p:ext>
    </p:extLst>
  </p:cSld>
  <p:clrMapOvr>
    <a:masterClrMapping/>
  </p:clrMapOvr>
  <p:transition xmlns:p14="http://schemas.microsoft.com/office/powerpoint/2010/main"/>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48640" y="3794760"/>
            <a:ext cx="3949065" cy="2240280"/>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34865" y="3794760"/>
            <a:ext cx="3949065" cy="2240280"/>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43394034"/>
      </p:ext>
    </p:extLst>
  </p:cSld>
  <p:clrMapOvr>
    <a:masterClrMapping/>
  </p:clrMapOvr>
  <p:transition xmlns:p14="http://schemas.microsoft.com/office/powerpoint/2010/main"/>
</p:sldLayout>
</file>

<file path=ppt/slideLayouts/slideLayout1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4478"/>
            <a:ext cx="4040505" cy="64008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en-US" smtClean="0"/>
              <a:t>Click to edit Master text styles</a:t>
            </a:r>
          </a:p>
        </p:txBody>
      </p:sp>
      <p:sp>
        <p:nvSpPr>
          <p:cNvPr id="4" name="Content Placeholder 3"/>
          <p:cNvSpPr>
            <a:spLocks noGrp="1"/>
          </p:cNvSpPr>
          <p:nvPr>
            <p:ph sz="half" idx="2"/>
          </p:nvPr>
        </p:nvSpPr>
        <p:spPr>
          <a:xfrm>
            <a:off x="457200" y="2174558"/>
            <a:ext cx="4040505" cy="3951923"/>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4867" y="1534478"/>
            <a:ext cx="4041933" cy="64008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en-US" smtClean="0"/>
              <a:t>Click to edit Master text styles</a:t>
            </a:r>
          </a:p>
        </p:txBody>
      </p:sp>
      <p:sp>
        <p:nvSpPr>
          <p:cNvPr id="6" name="Content Placeholder 5"/>
          <p:cNvSpPr>
            <a:spLocks noGrp="1"/>
          </p:cNvSpPr>
          <p:nvPr>
            <p:ph sz="quarter" idx="4"/>
          </p:nvPr>
        </p:nvSpPr>
        <p:spPr>
          <a:xfrm>
            <a:off x="4644867" y="2174558"/>
            <a:ext cx="4041933" cy="3951923"/>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35549812"/>
      </p:ext>
    </p:extLst>
  </p:cSld>
  <p:clrMapOvr>
    <a:masterClrMapping/>
  </p:clrMapOvr>
  <p:transition xmlns:p14="http://schemas.microsoft.com/office/powerpoint/2010/main"/>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247944291"/>
      </p:ext>
    </p:extLst>
  </p:cSld>
  <p:clrMapOvr>
    <a:masterClrMapping/>
  </p:clrMapOvr>
  <p:transition xmlns:p14="http://schemas.microsoft.com/office/powerpoint/2010/main"/>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44138"/>
      </p:ext>
    </p:extLst>
  </p:cSld>
  <p:clrMapOvr>
    <a:masterClrMapping/>
  </p:clrMapOvr>
  <p:transition xmlns:p14="http://schemas.microsoft.com/office/powerpoint/2010/main"/>
</p:sldLayout>
</file>

<file path=ppt/slideLayouts/slideLayout1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2892"/>
            <a:ext cx="3008948" cy="1161573"/>
          </a:xfrm>
        </p:spPr>
        <p:txBody>
          <a:bodyPr/>
          <a:lstStyle>
            <a:lvl1pPr algn="l">
              <a:defRPr sz="1800" b="1"/>
            </a:lvl1pPr>
          </a:lstStyle>
          <a:p>
            <a:r>
              <a:rPr lang="en-US" smtClean="0"/>
              <a:t>Click to edit Master title style</a:t>
            </a:r>
            <a:endParaRPr lang="en-US"/>
          </a:p>
        </p:txBody>
      </p:sp>
      <p:sp>
        <p:nvSpPr>
          <p:cNvPr id="3" name="Content Placeholder 2"/>
          <p:cNvSpPr>
            <a:spLocks noGrp="1"/>
          </p:cNvSpPr>
          <p:nvPr>
            <p:ph idx="1"/>
          </p:nvPr>
        </p:nvSpPr>
        <p:spPr>
          <a:xfrm>
            <a:off x="3574733" y="272892"/>
            <a:ext cx="5112068" cy="5853588"/>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4465"/>
            <a:ext cx="3008948" cy="4692015"/>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en-US" smtClean="0"/>
              <a:t>Click to edit Master text styles</a:t>
            </a:r>
          </a:p>
        </p:txBody>
      </p:sp>
    </p:spTree>
    <p:extLst>
      <p:ext uri="{BB962C8B-B14F-4D97-AF65-F5344CB8AC3E}">
        <p14:creationId xmlns:p14="http://schemas.microsoft.com/office/powerpoint/2010/main" val="3691510680"/>
      </p:ext>
    </p:extLst>
  </p:cSld>
  <p:clrMapOvr>
    <a:masterClrMapping/>
  </p:clrMapOvr>
  <p:transition xmlns:p14="http://schemas.microsoft.com/office/powerpoint/2010/main"/>
</p:sldLayout>
</file>

<file path=ppt/slideLayouts/slideLayout1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1653" y="4800600"/>
            <a:ext cx="5486400" cy="567214"/>
          </a:xfrm>
        </p:spPr>
        <p:txBody>
          <a:bodyPr/>
          <a:lstStyle>
            <a:lvl1pPr algn="l">
              <a:defRPr sz="1800" b="1"/>
            </a:lvl1pPr>
          </a:lstStyle>
          <a:p>
            <a:r>
              <a:rPr lang="en-US" smtClean="0"/>
              <a:t>Click to edit Master title style</a:t>
            </a:r>
            <a:endParaRPr lang="en-US"/>
          </a:p>
        </p:txBody>
      </p:sp>
      <p:sp>
        <p:nvSpPr>
          <p:cNvPr id="3" name="Picture Placeholder 2"/>
          <p:cNvSpPr>
            <a:spLocks noGrp="1"/>
          </p:cNvSpPr>
          <p:nvPr>
            <p:ph type="pic" idx="1"/>
          </p:nvPr>
        </p:nvSpPr>
        <p:spPr>
          <a:xfrm>
            <a:off x="1791653" y="612934"/>
            <a:ext cx="5486400" cy="4114800"/>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pPr lvl="0"/>
            <a:endParaRPr lang="en-US" noProof="0" smtClean="0">
              <a:sym typeface="Stone Sans ITC TT-Semi" pitchFamily="84" charset="0"/>
            </a:endParaRPr>
          </a:p>
        </p:txBody>
      </p:sp>
      <p:sp>
        <p:nvSpPr>
          <p:cNvPr id="4" name="Text Placeholder 3"/>
          <p:cNvSpPr>
            <a:spLocks noGrp="1"/>
          </p:cNvSpPr>
          <p:nvPr>
            <p:ph type="body" sz="half" idx="2"/>
          </p:nvPr>
        </p:nvSpPr>
        <p:spPr>
          <a:xfrm>
            <a:off x="1791653" y="5367814"/>
            <a:ext cx="5486400" cy="804386"/>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en-US" smtClean="0"/>
              <a:t>Click to edit Master text styles</a:t>
            </a:r>
          </a:p>
        </p:txBody>
      </p:sp>
    </p:spTree>
    <p:extLst>
      <p:ext uri="{BB962C8B-B14F-4D97-AF65-F5344CB8AC3E}">
        <p14:creationId xmlns:p14="http://schemas.microsoft.com/office/powerpoint/2010/main" val="3813301804"/>
      </p:ext>
    </p:extLst>
  </p:cSld>
  <p:clrMapOvr>
    <a:masterClrMapping/>
  </p:clrMapOvr>
  <p:transition xmlns:p14="http://schemas.microsoft.com/office/powerpoint/2010/main"/>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23435781"/>
      </p:ext>
    </p:extLst>
  </p:cSld>
  <p:clrMapOvr>
    <a:masterClrMapping/>
  </p:clrMapOvr>
  <p:transition xmlns:p14="http://schemas.microsoft.com/office/powerpoint/2010/main"/>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5108" y="1680210"/>
            <a:ext cx="2008823" cy="435483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48640" y="1680210"/>
            <a:ext cx="5889308" cy="435483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25986041"/>
      </p:ext>
    </p:extLst>
  </p:cSld>
  <p:clrMapOvr>
    <a:masterClrMapping/>
  </p:clrMapOvr>
  <p:transition xmlns:p14="http://schemas.microsoft.com/office/powerpoint/2010/main"/>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3124200"/>
            <a:ext cx="5459413"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Rectangle 4"/>
          <p:cNvSpPr>
            <a:spLocks noGrp="1" noChangeArrowheads="1"/>
          </p:cNvSpPr>
          <p:nvPr>
            <p:ph type="ctrTitle"/>
          </p:nvPr>
        </p:nvSpPr>
        <p:spPr>
          <a:xfrm>
            <a:off x="1524000" y="1752600"/>
            <a:ext cx="7162800" cy="1371600"/>
          </a:xfrm>
        </p:spPr>
        <p:txBody>
          <a:bodyPr/>
          <a:lstStyle>
            <a:lvl1pPr>
              <a:defRPr>
                <a:solidFill>
                  <a:schemeClr val="tx2"/>
                </a:solidFill>
              </a:defRPr>
            </a:lvl1pPr>
          </a:lstStyle>
          <a:p>
            <a:r>
              <a:rPr lang="en-US"/>
              <a:t>Click to edit Master title style</a:t>
            </a:r>
          </a:p>
        </p:txBody>
      </p:sp>
      <p:sp>
        <p:nvSpPr>
          <p:cNvPr id="3077" name="Rectangle 5"/>
          <p:cNvSpPr>
            <a:spLocks noGrp="1" noChangeArrowheads="1"/>
          </p:cNvSpPr>
          <p:nvPr>
            <p:ph type="subTitle" idx="1"/>
          </p:nvPr>
        </p:nvSpPr>
        <p:spPr>
          <a:xfrm>
            <a:off x="1524000" y="3352800"/>
            <a:ext cx="7162800" cy="1752600"/>
          </a:xfrm>
        </p:spPr>
        <p:txBody>
          <a:bodyPr/>
          <a:lstStyle>
            <a:lvl1pPr marL="0" indent="0" algn="ctr">
              <a:buFontTx/>
              <a:buNone/>
              <a:defRPr>
                <a:solidFill>
                  <a:schemeClr val="tx2"/>
                </a:solidFill>
              </a:defRPr>
            </a:lvl1pPr>
          </a:lstStyle>
          <a:p>
            <a:r>
              <a:rPr lang="en-US"/>
              <a:t>Click to edit Master subtitle style</a:t>
            </a:r>
          </a:p>
        </p:txBody>
      </p:sp>
      <p:sp>
        <p:nvSpPr>
          <p:cNvPr id="6" name="Rectangle 6"/>
          <p:cNvSpPr>
            <a:spLocks noGrp="1" noChangeArrowheads="1"/>
          </p:cNvSpPr>
          <p:nvPr>
            <p:ph type="dt" sz="half" idx="10"/>
          </p:nvPr>
        </p:nvSpPr>
        <p:spPr>
          <a:xfrm>
            <a:off x="1524000" y="6248400"/>
            <a:ext cx="1905000" cy="457200"/>
          </a:xfrm>
        </p:spPr>
        <p:txBody>
          <a:bodyPr/>
          <a:lstStyle>
            <a:lvl1pPr eaLnBrk="1" hangingPunct="1">
              <a:defRPr kumimoji="1">
                <a:solidFill>
                  <a:schemeClr val="tx2"/>
                </a:solidFill>
              </a:defRPr>
            </a:lvl1pPr>
          </a:lstStyle>
          <a:p>
            <a:pPr>
              <a:defRPr/>
            </a:pPr>
            <a:endParaRPr lang="en-US"/>
          </a:p>
        </p:txBody>
      </p:sp>
      <p:sp>
        <p:nvSpPr>
          <p:cNvPr id="7" name="Rectangle 7"/>
          <p:cNvSpPr>
            <a:spLocks noGrp="1" noChangeArrowheads="1"/>
          </p:cNvSpPr>
          <p:nvPr>
            <p:ph type="ftr" sz="quarter" idx="11"/>
          </p:nvPr>
        </p:nvSpPr>
        <p:spPr>
          <a:xfrm>
            <a:off x="3657600" y="6248400"/>
            <a:ext cx="2895600" cy="457200"/>
          </a:xfrm>
        </p:spPr>
        <p:txBody>
          <a:bodyPr/>
          <a:lstStyle>
            <a:lvl1pPr eaLnBrk="1" hangingPunct="1">
              <a:defRPr kumimoji="1">
                <a:solidFill>
                  <a:schemeClr val="tx2"/>
                </a:solidFill>
              </a:defRPr>
            </a:lvl1pPr>
          </a:lstStyle>
          <a:p>
            <a:pPr>
              <a:defRPr/>
            </a:pPr>
            <a:endParaRPr lang="en-US"/>
          </a:p>
        </p:txBody>
      </p:sp>
      <p:sp>
        <p:nvSpPr>
          <p:cNvPr id="8" name="Rectangle 8"/>
          <p:cNvSpPr>
            <a:spLocks noGrp="1" noChangeArrowheads="1"/>
          </p:cNvSpPr>
          <p:nvPr>
            <p:ph type="sldNum" sz="quarter" idx="12"/>
          </p:nvPr>
        </p:nvSpPr>
        <p:spPr>
          <a:xfrm>
            <a:off x="6781800" y="6248400"/>
            <a:ext cx="1905000" cy="457200"/>
          </a:xfrm>
        </p:spPr>
        <p:txBody>
          <a:bodyPr/>
          <a:lstStyle>
            <a:lvl1pPr>
              <a:defRPr kumimoji="1">
                <a:solidFill>
                  <a:schemeClr val="tx2"/>
                </a:solidFill>
              </a:defRPr>
            </a:lvl1pPr>
          </a:lstStyle>
          <a:p>
            <a:fld id="{DD93B334-75A7-2C40-BF6C-3D6B3843DB88}" type="slidenum">
              <a:rPr lang="en-US"/>
              <a:pPr/>
              <a:t>‹#›</a:t>
            </a:fld>
            <a:endParaRPr lang="en-US"/>
          </a:p>
        </p:txBody>
      </p:sp>
    </p:spTree>
    <p:extLst>
      <p:ext uri="{BB962C8B-B14F-4D97-AF65-F5344CB8AC3E}">
        <p14:creationId xmlns:p14="http://schemas.microsoft.com/office/powerpoint/2010/main" val="61385239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F2933E3F-059F-2A47-B126-2ABE7A45DB3F}" type="slidenum">
              <a:rPr lang="en-US"/>
              <a:pPr/>
              <a:t>‹#›</a:t>
            </a:fld>
            <a:endParaRPr lang="en-US"/>
          </a:p>
        </p:txBody>
      </p:sp>
    </p:spTree>
    <p:extLst>
      <p:ext uri="{BB962C8B-B14F-4D97-AF65-F5344CB8AC3E}">
        <p14:creationId xmlns:p14="http://schemas.microsoft.com/office/powerpoint/2010/main" val="221432920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B9EF71E4-93E8-5F4B-8B54-905F15C6F53C}" type="slidenum">
              <a:rPr lang="en-US"/>
              <a:pPr/>
              <a:t>‹#›</a:t>
            </a:fld>
            <a:endParaRPr lang="en-US"/>
          </a:p>
        </p:txBody>
      </p:sp>
    </p:spTree>
    <p:extLst>
      <p:ext uri="{BB962C8B-B14F-4D97-AF65-F5344CB8AC3E}">
        <p14:creationId xmlns:p14="http://schemas.microsoft.com/office/powerpoint/2010/main" val="138113367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2768A9E6-0CF3-6948-B189-9C80E017B5F1}" type="slidenum">
              <a:rPr lang="en-US"/>
              <a:pPr/>
              <a:t>‹#›</a:t>
            </a:fld>
            <a:endParaRPr lang="en-US"/>
          </a:p>
        </p:txBody>
      </p:sp>
    </p:spTree>
    <p:extLst>
      <p:ext uri="{BB962C8B-B14F-4D97-AF65-F5344CB8AC3E}">
        <p14:creationId xmlns:p14="http://schemas.microsoft.com/office/powerpoint/2010/main" val="424328352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8204E0ED-BD42-3142-B3A8-07AA63EC7927}" type="slidenum">
              <a:rPr lang="en-US"/>
              <a:pPr/>
              <a:t>‹#›</a:t>
            </a:fld>
            <a:endParaRPr lang="en-US"/>
          </a:p>
        </p:txBody>
      </p:sp>
    </p:spTree>
    <p:extLst>
      <p:ext uri="{BB962C8B-B14F-4D97-AF65-F5344CB8AC3E}">
        <p14:creationId xmlns:p14="http://schemas.microsoft.com/office/powerpoint/2010/main" val="259260316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3995E42A-EA7D-7849-B21B-8FD93023FB2C}" type="slidenum">
              <a:rPr lang="en-US"/>
              <a:pPr/>
              <a:t>‹#›</a:t>
            </a:fld>
            <a:endParaRPr lang="en-US"/>
          </a:p>
        </p:txBody>
      </p:sp>
    </p:spTree>
    <p:extLst>
      <p:ext uri="{BB962C8B-B14F-4D97-AF65-F5344CB8AC3E}">
        <p14:creationId xmlns:p14="http://schemas.microsoft.com/office/powerpoint/2010/main" val="60464262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5736760C-5849-1243-866E-6D09BE2E2473}" type="slidenum">
              <a:rPr lang="en-US"/>
              <a:pPr/>
              <a:t>‹#›</a:t>
            </a:fld>
            <a:endParaRPr lang="en-US"/>
          </a:p>
        </p:txBody>
      </p:sp>
    </p:spTree>
    <p:extLst>
      <p:ext uri="{BB962C8B-B14F-4D97-AF65-F5344CB8AC3E}">
        <p14:creationId xmlns:p14="http://schemas.microsoft.com/office/powerpoint/2010/main" val="156092027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22103AD6-FA80-644C-BFAE-AE794EB21D28}" type="slidenum">
              <a:rPr lang="en-US"/>
              <a:pPr/>
              <a:t>‹#›</a:t>
            </a:fld>
            <a:endParaRPr lang="en-US"/>
          </a:p>
        </p:txBody>
      </p:sp>
    </p:spTree>
    <p:extLst>
      <p:ext uri="{BB962C8B-B14F-4D97-AF65-F5344CB8AC3E}">
        <p14:creationId xmlns:p14="http://schemas.microsoft.com/office/powerpoint/2010/main" val="195642798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A34B8544-6F74-824A-8ADA-910F4208B656}" type="slidenum">
              <a:rPr lang="en-US"/>
              <a:pPr/>
              <a:t>‹#›</a:t>
            </a:fld>
            <a:endParaRPr lang="en-US"/>
          </a:p>
        </p:txBody>
      </p:sp>
    </p:spTree>
    <p:extLst>
      <p:ext uri="{BB962C8B-B14F-4D97-AF65-F5344CB8AC3E}">
        <p14:creationId xmlns:p14="http://schemas.microsoft.com/office/powerpoint/2010/main" val="856513751"/>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14B0C84F-74CD-1C41-9F8F-17C01B1BB8F8}" type="slidenum">
              <a:rPr lang="en-US"/>
              <a:pPr/>
              <a:t>‹#›</a:t>
            </a:fld>
            <a:endParaRPr lang="en-US"/>
          </a:p>
        </p:txBody>
      </p:sp>
    </p:spTree>
    <p:extLst>
      <p:ext uri="{BB962C8B-B14F-4D97-AF65-F5344CB8AC3E}">
        <p14:creationId xmlns:p14="http://schemas.microsoft.com/office/powerpoint/2010/main" val="3211572332"/>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533400"/>
            <a:ext cx="1943100" cy="5562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533400"/>
            <a:ext cx="5676900" cy="5562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51C4CD4-DA87-DA49-B3F9-BD7C7C2A79E0}" type="slidenum">
              <a:rPr lang="en-US"/>
              <a:pPr/>
              <a:t>‹#›</a:t>
            </a:fld>
            <a:endParaRPr lang="en-US"/>
          </a:p>
        </p:txBody>
      </p:sp>
    </p:spTree>
    <p:extLst>
      <p:ext uri="{BB962C8B-B14F-4D97-AF65-F5344CB8AC3E}">
        <p14:creationId xmlns:p14="http://schemas.microsoft.com/office/powerpoint/2010/main" val="1275197081"/>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914400" y="609600"/>
            <a:ext cx="7543800" cy="1143000"/>
          </a:xfrm>
          <a:prstGeom prst="rect">
            <a:avLst/>
          </a:prstGeom>
          <a:gradFill rotWithShape="0">
            <a:gsLst>
              <a:gs pos="0">
                <a:schemeClr val="bg1"/>
              </a:gs>
              <a:gs pos="50000">
                <a:schemeClr val="bg1">
                  <a:gamma/>
                  <a:tint val="0"/>
                  <a:invGamma/>
                </a:schemeClr>
              </a:gs>
              <a:gs pos="100000">
                <a:schemeClr val="bg1"/>
              </a:gs>
            </a:gsLst>
            <a:lin ang="5400000" scaled="1"/>
          </a:gradFill>
          <a:ln w="38100">
            <a:solidFill>
              <a:schemeClr val="tx1"/>
            </a:solidFill>
            <a:miter lim="800000"/>
            <a:headEnd/>
            <a:tailEnd/>
          </a:ln>
          <a:effectLst>
            <a:outerShdw blurRad="63500" dist="107763" dir="2700000" algn="ctr" rotWithShape="0">
              <a:schemeClr val="tx1">
                <a:alpha val="50000"/>
              </a:schemeClr>
            </a:outerShdw>
          </a:effectLst>
        </p:spPr>
        <p:txBody>
          <a:bodyPr wrap="none" anchor="ctr"/>
          <a:lstStyle/>
          <a:p>
            <a:pPr>
              <a:defRPr/>
            </a:pPr>
            <a:endParaRPr lang="en-US">
              <a:solidFill>
                <a:srgbClr val="000000"/>
              </a:solidFill>
              <a:ea typeface="Geneva" charset="0"/>
            </a:endParaRPr>
          </a:p>
        </p:txBody>
      </p:sp>
      <p:sp>
        <p:nvSpPr>
          <p:cNvPr id="5" name="Rectangle 3"/>
          <p:cNvSpPr>
            <a:spLocks noChangeArrowheads="1"/>
          </p:cNvSpPr>
          <p:nvPr/>
        </p:nvSpPr>
        <p:spPr bwMode="auto">
          <a:xfrm>
            <a:off x="0" y="6781800"/>
            <a:ext cx="9067800" cy="76200"/>
          </a:xfrm>
          <a:prstGeom prst="rect">
            <a:avLst/>
          </a:prstGeom>
          <a:gradFill rotWithShape="0">
            <a:gsLst>
              <a:gs pos="0">
                <a:schemeClr val="bg2"/>
              </a:gs>
              <a:gs pos="100000">
                <a:schemeClr val="tx1"/>
              </a:gs>
            </a:gsLst>
            <a:lin ang="5400000" scaled="1"/>
          </a:gradFill>
          <a:ln w="0">
            <a:noFill/>
            <a:miter lim="800000"/>
            <a:headEnd/>
            <a:tailEnd/>
          </a:ln>
          <a:effectLst/>
        </p:spPr>
        <p:txBody>
          <a:bodyPr wrap="none" anchor="ctr"/>
          <a:lstStyle/>
          <a:p>
            <a:pPr algn="ctr">
              <a:defRPr/>
            </a:pPr>
            <a:endParaRPr lang="en-US" u="sng">
              <a:solidFill>
                <a:srgbClr val="000000"/>
              </a:solidFill>
              <a:latin typeface="Arial" pitchFamily="72" charset="0"/>
              <a:ea typeface="Geneva" charset="0"/>
            </a:endParaRPr>
          </a:p>
        </p:txBody>
      </p:sp>
      <p:sp>
        <p:nvSpPr>
          <p:cNvPr id="6" name="Rectangle 4"/>
          <p:cNvSpPr>
            <a:spLocks noChangeArrowheads="1"/>
          </p:cNvSpPr>
          <p:nvPr/>
        </p:nvSpPr>
        <p:spPr bwMode="auto">
          <a:xfrm>
            <a:off x="0" y="0"/>
            <a:ext cx="9067800" cy="76200"/>
          </a:xfrm>
          <a:prstGeom prst="rect">
            <a:avLst/>
          </a:prstGeom>
          <a:gradFill rotWithShape="0">
            <a:gsLst>
              <a:gs pos="0">
                <a:schemeClr val="bg2"/>
              </a:gs>
              <a:gs pos="100000">
                <a:schemeClr val="tx1"/>
              </a:gs>
            </a:gsLst>
            <a:lin ang="5400000" scaled="1"/>
          </a:gradFill>
          <a:ln w="0">
            <a:noFill/>
            <a:miter lim="800000"/>
            <a:headEnd/>
            <a:tailEnd/>
          </a:ln>
          <a:effectLst/>
        </p:spPr>
        <p:txBody>
          <a:bodyPr wrap="none" anchor="ctr"/>
          <a:lstStyle/>
          <a:p>
            <a:pPr>
              <a:defRPr/>
            </a:pPr>
            <a:endParaRPr lang="en-US">
              <a:solidFill>
                <a:srgbClr val="000000"/>
              </a:solidFill>
              <a:ea typeface="Geneva" charset="0"/>
            </a:endParaRPr>
          </a:p>
        </p:txBody>
      </p:sp>
      <p:sp>
        <p:nvSpPr>
          <p:cNvPr id="7" name="Rectangle 5" descr="Light vertical"/>
          <p:cNvSpPr>
            <a:spLocks noChangeArrowheads="1"/>
          </p:cNvSpPr>
          <p:nvPr/>
        </p:nvSpPr>
        <p:spPr bwMode="auto">
          <a:xfrm>
            <a:off x="0" y="0"/>
            <a:ext cx="533400" cy="6858000"/>
          </a:xfrm>
          <a:prstGeom prst="rect">
            <a:avLst/>
          </a:prstGeom>
          <a:pattFill prst="ltVert">
            <a:fgClr>
              <a:schemeClr val="bg2"/>
            </a:fgClr>
            <a:bgClr>
              <a:schemeClr val="tx1"/>
            </a:bgClr>
          </a:pattFill>
          <a:ln w="9525">
            <a:noFill/>
            <a:miter lim="800000"/>
            <a:headEnd/>
            <a:tailEnd/>
          </a:ln>
          <a:effectLst/>
        </p:spPr>
        <p:txBody>
          <a:bodyPr wrap="none" anchor="ctr"/>
          <a:lstStyle/>
          <a:p>
            <a:pPr>
              <a:defRPr/>
            </a:pPr>
            <a:endParaRPr lang="en-US">
              <a:solidFill>
                <a:srgbClr val="000000"/>
              </a:solidFill>
              <a:ea typeface="Geneva" charset="0"/>
            </a:endParaRPr>
          </a:p>
        </p:txBody>
      </p:sp>
      <p:sp>
        <p:nvSpPr>
          <p:cNvPr id="8" name="Rectangle 6"/>
          <p:cNvSpPr>
            <a:spLocks noChangeArrowheads="1"/>
          </p:cNvSpPr>
          <p:nvPr/>
        </p:nvSpPr>
        <p:spPr bwMode="auto">
          <a:xfrm>
            <a:off x="914400" y="2209800"/>
            <a:ext cx="7543800" cy="4038600"/>
          </a:xfrm>
          <a:prstGeom prst="rect">
            <a:avLst/>
          </a:prstGeom>
          <a:gradFill rotWithShape="0">
            <a:gsLst>
              <a:gs pos="0">
                <a:schemeClr val="bg1"/>
              </a:gs>
              <a:gs pos="50000">
                <a:schemeClr val="bg1">
                  <a:gamma/>
                  <a:tint val="0"/>
                  <a:invGamma/>
                </a:schemeClr>
              </a:gs>
              <a:gs pos="100000">
                <a:schemeClr val="bg1"/>
              </a:gs>
            </a:gsLst>
            <a:lin ang="5400000" scaled="1"/>
          </a:gradFill>
          <a:ln w="38100">
            <a:solidFill>
              <a:schemeClr val="tx1"/>
            </a:solidFill>
            <a:miter lim="800000"/>
            <a:headEnd/>
            <a:tailEnd/>
          </a:ln>
          <a:effectLst>
            <a:outerShdw blurRad="63500" dist="107763" dir="2700000" algn="ctr" rotWithShape="0">
              <a:schemeClr val="tx1">
                <a:alpha val="50000"/>
              </a:schemeClr>
            </a:outerShdw>
          </a:effectLst>
        </p:spPr>
        <p:txBody>
          <a:bodyPr wrap="none" anchor="ctr"/>
          <a:lstStyle/>
          <a:p>
            <a:pPr>
              <a:defRPr/>
            </a:pPr>
            <a:endParaRPr lang="en-US">
              <a:solidFill>
                <a:srgbClr val="000000"/>
              </a:solidFill>
              <a:ea typeface="Geneva" charset="0"/>
            </a:endParaRPr>
          </a:p>
        </p:txBody>
      </p:sp>
      <p:sp>
        <p:nvSpPr>
          <p:cNvPr id="9" name="Rectangle 7" descr="Narrow vertical"/>
          <p:cNvSpPr>
            <a:spLocks noChangeArrowheads="1"/>
          </p:cNvSpPr>
          <p:nvPr/>
        </p:nvSpPr>
        <p:spPr bwMode="auto">
          <a:xfrm>
            <a:off x="0" y="3175"/>
            <a:ext cx="152400" cy="6858000"/>
          </a:xfrm>
          <a:prstGeom prst="rect">
            <a:avLst/>
          </a:prstGeom>
          <a:pattFill prst="narVert">
            <a:fgClr>
              <a:schemeClr val="bg2"/>
            </a:fgClr>
            <a:bgClr>
              <a:schemeClr val="tx1"/>
            </a:bgClr>
          </a:pattFill>
          <a:ln w="9525">
            <a:noFill/>
            <a:miter lim="800000"/>
            <a:headEnd/>
            <a:tailEnd/>
          </a:ln>
          <a:effectLst/>
        </p:spPr>
        <p:txBody>
          <a:bodyPr wrap="none" anchor="ctr"/>
          <a:lstStyle/>
          <a:p>
            <a:pPr>
              <a:defRPr/>
            </a:pPr>
            <a:endParaRPr lang="en-US">
              <a:solidFill>
                <a:srgbClr val="000000"/>
              </a:solidFill>
              <a:ea typeface="Geneva" charset="0"/>
            </a:endParaRPr>
          </a:p>
        </p:txBody>
      </p:sp>
      <p:sp>
        <p:nvSpPr>
          <p:cNvPr id="10" name="Rectangle 8"/>
          <p:cNvSpPr>
            <a:spLocks noChangeArrowheads="1"/>
          </p:cNvSpPr>
          <p:nvPr/>
        </p:nvSpPr>
        <p:spPr bwMode="auto">
          <a:xfrm>
            <a:off x="0" y="0"/>
            <a:ext cx="76200" cy="6858000"/>
          </a:xfrm>
          <a:prstGeom prst="rect">
            <a:avLst/>
          </a:prstGeom>
          <a:gradFill rotWithShape="0">
            <a:gsLst>
              <a:gs pos="0">
                <a:schemeClr val="tx1"/>
              </a:gs>
              <a:gs pos="100000">
                <a:schemeClr val="bg2"/>
              </a:gs>
            </a:gsLst>
            <a:lin ang="0" scaled="1"/>
          </a:gradFill>
          <a:ln w="9525">
            <a:noFill/>
            <a:miter lim="800000"/>
            <a:headEnd/>
            <a:tailEnd/>
          </a:ln>
          <a:effectLst/>
        </p:spPr>
        <p:txBody>
          <a:bodyPr wrap="none" anchor="ctr"/>
          <a:lstStyle/>
          <a:p>
            <a:pPr>
              <a:defRPr/>
            </a:pPr>
            <a:endParaRPr lang="en-US">
              <a:solidFill>
                <a:srgbClr val="000000"/>
              </a:solidFill>
              <a:ea typeface="Geneva" charset="0"/>
            </a:endParaRPr>
          </a:p>
        </p:txBody>
      </p:sp>
      <p:sp>
        <p:nvSpPr>
          <p:cNvPr id="11" name="Rectangle 9" descr="Narrow vertical"/>
          <p:cNvSpPr>
            <a:spLocks noChangeArrowheads="1"/>
          </p:cNvSpPr>
          <p:nvPr/>
        </p:nvSpPr>
        <p:spPr bwMode="auto">
          <a:xfrm>
            <a:off x="9067800" y="0"/>
            <a:ext cx="76200" cy="6858000"/>
          </a:xfrm>
          <a:prstGeom prst="rect">
            <a:avLst/>
          </a:prstGeom>
          <a:pattFill prst="narVert">
            <a:fgClr>
              <a:schemeClr val="accent2"/>
            </a:fgClr>
            <a:bgClr>
              <a:schemeClr val="tx1"/>
            </a:bgClr>
          </a:pattFill>
          <a:ln w="9525">
            <a:noFill/>
            <a:miter lim="800000"/>
            <a:headEnd/>
            <a:tailEnd/>
          </a:ln>
          <a:effectLst/>
        </p:spPr>
        <p:txBody>
          <a:bodyPr wrap="none" anchor="ctr"/>
          <a:lstStyle/>
          <a:p>
            <a:pPr>
              <a:defRPr/>
            </a:pPr>
            <a:endParaRPr lang="en-US">
              <a:solidFill>
                <a:srgbClr val="000000"/>
              </a:solidFill>
              <a:ea typeface="Geneva" charset="0"/>
            </a:endParaRPr>
          </a:p>
        </p:txBody>
      </p:sp>
      <p:sp>
        <p:nvSpPr>
          <p:cNvPr id="12" name="Line 10"/>
          <p:cNvSpPr>
            <a:spLocks noChangeShapeType="1"/>
          </p:cNvSpPr>
          <p:nvPr/>
        </p:nvSpPr>
        <p:spPr bwMode="auto">
          <a:xfrm>
            <a:off x="9067800" y="0"/>
            <a:ext cx="0" cy="6858000"/>
          </a:xfrm>
          <a:prstGeom prst="line">
            <a:avLst/>
          </a:prstGeom>
          <a:noFill/>
          <a:ln w="44450">
            <a:solidFill>
              <a:schemeClr val="tx2">
                <a:alpha val="50000"/>
              </a:schemeClr>
            </a:solidFill>
            <a:round/>
            <a:headEnd/>
            <a:tailEnd/>
          </a:ln>
          <a:effectLst/>
        </p:spPr>
        <p:txBody>
          <a:bodyPr wrap="none" anchor="ctr"/>
          <a:lstStyle/>
          <a:p>
            <a:pPr>
              <a:defRPr/>
            </a:pPr>
            <a:endParaRPr lang="en-US">
              <a:solidFill>
                <a:srgbClr val="000000"/>
              </a:solidFill>
              <a:ea typeface="Geneva" charset="0"/>
            </a:endParaRPr>
          </a:p>
        </p:txBody>
      </p:sp>
      <p:sp>
        <p:nvSpPr>
          <p:cNvPr id="51211" name="Rectangle 11"/>
          <p:cNvSpPr>
            <a:spLocks noGrp="1" noChangeArrowheads="1"/>
          </p:cNvSpPr>
          <p:nvPr>
            <p:ph type="ctrTitle" sz="quarter"/>
          </p:nvPr>
        </p:nvSpPr>
        <p:spPr>
          <a:xfrm>
            <a:off x="914400" y="609600"/>
            <a:ext cx="7543800" cy="1143000"/>
          </a:xfrm>
          <a:effectLst>
            <a:outerShdw blurRad="63500" dist="38099" dir="2700000" algn="ctr" rotWithShape="0">
              <a:srgbClr val="000000">
                <a:alpha val="74998"/>
              </a:srgbClr>
            </a:outerShdw>
          </a:effectLst>
        </p:spPr>
        <p:txBody>
          <a:bodyPr/>
          <a:lstStyle>
            <a:lvl1pPr>
              <a:defRPr sz="5400" b="0">
                <a:latin typeface="Arial Black" pitchFamily="72" charset="0"/>
              </a:defRPr>
            </a:lvl1pPr>
          </a:lstStyle>
          <a:p>
            <a:r>
              <a:rPr lang="en-US"/>
              <a:t>Click to edit Master title style</a:t>
            </a:r>
          </a:p>
        </p:txBody>
      </p:sp>
      <p:sp>
        <p:nvSpPr>
          <p:cNvPr id="51212" name="Rectangle 12"/>
          <p:cNvSpPr>
            <a:spLocks noGrp="1" noChangeArrowheads="1"/>
          </p:cNvSpPr>
          <p:nvPr>
            <p:ph type="subTitle" sz="quarter" idx="1"/>
          </p:nvPr>
        </p:nvSpPr>
        <p:spPr>
          <a:xfrm>
            <a:off x="914400" y="2209800"/>
            <a:ext cx="7467600" cy="3810000"/>
          </a:xfrm>
          <a:effectLst>
            <a:outerShdw blurRad="63500" dist="38099" dir="2700000" algn="ctr" rotWithShape="0">
              <a:srgbClr val="000000">
                <a:alpha val="74998"/>
              </a:srgbClr>
            </a:outerShdw>
          </a:effectLst>
        </p:spPr>
        <p:txBody>
          <a:bodyPr/>
          <a:lstStyle>
            <a:lvl1pPr marL="0" indent="0" algn="ctr">
              <a:buFontTx/>
              <a:buNone/>
              <a:defRPr/>
            </a:lvl1pPr>
          </a:lstStyle>
          <a:p>
            <a:r>
              <a:rPr lang="en-US"/>
              <a:t>Click to edit Master subtitle style</a:t>
            </a:r>
          </a:p>
        </p:txBody>
      </p:sp>
    </p:spTree>
    <p:extLst>
      <p:ext uri="{BB962C8B-B14F-4D97-AF65-F5344CB8AC3E}">
        <p14:creationId xmlns:p14="http://schemas.microsoft.com/office/powerpoint/2010/main" val="3182611953"/>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6"/>
          <p:cNvSpPr>
            <a:spLocks noGrp="1" noChangeArrowheads="1"/>
          </p:cNvSpPr>
          <p:nvPr>
            <p:ph type="dt" sz="half" idx="10"/>
          </p:nvPr>
        </p:nvSpPr>
        <p:spPr>
          <a:ln/>
        </p:spPr>
        <p:txBody>
          <a:bodyPr/>
          <a:lstStyle>
            <a:lvl1pPr>
              <a:defRPr/>
            </a:lvl1pPr>
          </a:lstStyle>
          <a:p>
            <a:pPr>
              <a:defRPr/>
            </a:pPr>
            <a:r>
              <a:rPr lang="en-US">
                <a:solidFill>
                  <a:srgbClr val="000000"/>
                </a:solidFill>
                <a:latin typeface="Arial"/>
              </a:rPr>
              <a:t>31 October 2004</a:t>
            </a:r>
          </a:p>
        </p:txBody>
      </p:sp>
      <p:sp>
        <p:nvSpPr>
          <p:cNvPr id="5" name="Rectangle 27"/>
          <p:cNvSpPr>
            <a:spLocks noGrp="1" noChangeArrowheads="1"/>
          </p:cNvSpPr>
          <p:nvPr>
            <p:ph type="ftr" sz="quarter" idx="11"/>
          </p:nvPr>
        </p:nvSpPr>
        <p:spPr>
          <a:ln/>
        </p:spPr>
        <p:txBody>
          <a:bodyPr/>
          <a:lstStyle>
            <a:lvl1pPr>
              <a:defRPr/>
            </a:lvl1pPr>
          </a:lstStyle>
          <a:p>
            <a:pPr>
              <a:defRPr/>
            </a:pPr>
            <a:r>
              <a:rPr lang="en-US">
                <a:solidFill>
                  <a:srgbClr val="000000"/>
                </a:solidFill>
                <a:latin typeface="Arial"/>
              </a:rPr>
              <a:t>Designed by MsEffie</a:t>
            </a:r>
          </a:p>
        </p:txBody>
      </p:sp>
      <p:sp>
        <p:nvSpPr>
          <p:cNvPr id="6" name="Rectangle 28"/>
          <p:cNvSpPr>
            <a:spLocks noGrp="1" noChangeArrowheads="1"/>
          </p:cNvSpPr>
          <p:nvPr>
            <p:ph type="sldNum" sz="quarter" idx="12"/>
          </p:nvPr>
        </p:nvSpPr>
        <p:spPr>
          <a:ln/>
        </p:spPr>
        <p:txBody>
          <a:bodyPr/>
          <a:lstStyle>
            <a:lvl1pPr>
              <a:defRPr/>
            </a:lvl1pPr>
          </a:lstStyle>
          <a:p>
            <a:fld id="{54389835-741A-9440-9D75-7A053110D37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09756110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6"/>
          <p:cNvSpPr>
            <a:spLocks noGrp="1" noChangeArrowheads="1"/>
          </p:cNvSpPr>
          <p:nvPr>
            <p:ph type="dt" sz="half" idx="10"/>
          </p:nvPr>
        </p:nvSpPr>
        <p:spPr>
          <a:ln/>
        </p:spPr>
        <p:txBody>
          <a:bodyPr/>
          <a:lstStyle>
            <a:lvl1pPr>
              <a:defRPr/>
            </a:lvl1pPr>
          </a:lstStyle>
          <a:p>
            <a:pPr>
              <a:defRPr/>
            </a:pPr>
            <a:r>
              <a:rPr lang="en-US">
                <a:solidFill>
                  <a:srgbClr val="000000"/>
                </a:solidFill>
                <a:latin typeface="Arial"/>
              </a:rPr>
              <a:t>31 October 2004</a:t>
            </a:r>
          </a:p>
        </p:txBody>
      </p:sp>
      <p:sp>
        <p:nvSpPr>
          <p:cNvPr id="5" name="Rectangle 27"/>
          <p:cNvSpPr>
            <a:spLocks noGrp="1" noChangeArrowheads="1"/>
          </p:cNvSpPr>
          <p:nvPr>
            <p:ph type="ftr" sz="quarter" idx="11"/>
          </p:nvPr>
        </p:nvSpPr>
        <p:spPr>
          <a:ln/>
        </p:spPr>
        <p:txBody>
          <a:bodyPr/>
          <a:lstStyle>
            <a:lvl1pPr>
              <a:defRPr/>
            </a:lvl1pPr>
          </a:lstStyle>
          <a:p>
            <a:pPr>
              <a:defRPr/>
            </a:pPr>
            <a:r>
              <a:rPr lang="en-US">
                <a:solidFill>
                  <a:srgbClr val="000000"/>
                </a:solidFill>
                <a:latin typeface="Arial"/>
              </a:rPr>
              <a:t>Designed by MsEffie</a:t>
            </a:r>
          </a:p>
        </p:txBody>
      </p:sp>
      <p:sp>
        <p:nvSpPr>
          <p:cNvPr id="6" name="Rectangle 28"/>
          <p:cNvSpPr>
            <a:spLocks noGrp="1" noChangeArrowheads="1"/>
          </p:cNvSpPr>
          <p:nvPr>
            <p:ph type="sldNum" sz="quarter" idx="12"/>
          </p:nvPr>
        </p:nvSpPr>
        <p:spPr>
          <a:ln/>
        </p:spPr>
        <p:txBody>
          <a:bodyPr/>
          <a:lstStyle>
            <a:lvl1pPr>
              <a:defRPr/>
            </a:lvl1pPr>
          </a:lstStyle>
          <a:p>
            <a:fld id="{B44A7796-42E0-A848-9540-CF978982656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74403267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6"/>
          <p:cNvSpPr>
            <a:spLocks noGrp="1" noChangeArrowheads="1"/>
          </p:cNvSpPr>
          <p:nvPr>
            <p:ph type="dt" sz="half" idx="10"/>
          </p:nvPr>
        </p:nvSpPr>
        <p:spPr>
          <a:ln/>
        </p:spPr>
        <p:txBody>
          <a:bodyPr/>
          <a:lstStyle>
            <a:lvl1pPr>
              <a:defRPr/>
            </a:lvl1pPr>
          </a:lstStyle>
          <a:p>
            <a:pPr>
              <a:defRPr/>
            </a:pPr>
            <a:r>
              <a:rPr lang="en-US">
                <a:solidFill>
                  <a:srgbClr val="000000"/>
                </a:solidFill>
                <a:latin typeface="Arial"/>
              </a:rPr>
              <a:t>31 October 2004</a:t>
            </a:r>
          </a:p>
        </p:txBody>
      </p:sp>
      <p:sp>
        <p:nvSpPr>
          <p:cNvPr id="6" name="Rectangle 27"/>
          <p:cNvSpPr>
            <a:spLocks noGrp="1" noChangeArrowheads="1"/>
          </p:cNvSpPr>
          <p:nvPr>
            <p:ph type="ftr" sz="quarter" idx="11"/>
          </p:nvPr>
        </p:nvSpPr>
        <p:spPr>
          <a:ln/>
        </p:spPr>
        <p:txBody>
          <a:bodyPr/>
          <a:lstStyle>
            <a:lvl1pPr>
              <a:defRPr/>
            </a:lvl1pPr>
          </a:lstStyle>
          <a:p>
            <a:pPr>
              <a:defRPr/>
            </a:pPr>
            <a:r>
              <a:rPr lang="en-US">
                <a:solidFill>
                  <a:srgbClr val="000000"/>
                </a:solidFill>
                <a:latin typeface="Arial"/>
              </a:rPr>
              <a:t>Designed by MsEffie</a:t>
            </a:r>
          </a:p>
        </p:txBody>
      </p:sp>
      <p:sp>
        <p:nvSpPr>
          <p:cNvPr id="7" name="Rectangle 28"/>
          <p:cNvSpPr>
            <a:spLocks noGrp="1" noChangeArrowheads="1"/>
          </p:cNvSpPr>
          <p:nvPr>
            <p:ph type="sldNum" sz="quarter" idx="12"/>
          </p:nvPr>
        </p:nvSpPr>
        <p:spPr>
          <a:ln/>
        </p:spPr>
        <p:txBody>
          <a:bodyPr/>
          <a:lstStyle>
            <a:lvl1pPr>
              <a:defRPr/>
            </a:lvl1pPr>
          </a:lstStyle>
          <a:p>
            <a:fld id="{AB20ADF3-2E0B-C440-ACDD-6EED7826BE3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012494643"/>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6"/>
          <p:cNvSpPr>
            <a:spLocks noGrp="1" noChangeArrowheads="1"/>
          </p:cNvSpPr>
          <p:nvPr>
            <p:ph type="dt" sz="half" idx="10"/>
          </p:nvPr>
        </p:nvSpPr>
        <p:spPr>
          <a:ln/>
        </p:spPr>
        <p:txBody>
          <a:bodyPr/>
          <a:lstStyle>
            <a:lvl1pPr>
              <a:defRPr/>
            </a:lvl1pPr>
          </a:lstStyle>
          <a:p>
            <a:pPr>
              <a:defRPr/>
            </a:pPr>
            <a:r>
              <a:rPr lang="en-US">
                <a:solidFill>
                  <a:srgbClr val="000000"/>
                </a:solidFill>
                <a:latin typeface="Arial"/>
              </a:rPr>
              <a:t>31 October 2004</a:t>
            </a:r>
          </a:p>
        </p:txBody>
      </p:sp>
      <p:sp>
        <p:nvSpPr>
          <p:cNvPr id="8" name="Rectangle 27"/>
          <p:cNvSpPr>
            <a:spLocks noGrp="1" noChangeArrowheads="1"/>
          </p:cNvSpPr>
          <p:nvPr>
            <p:ph type="ftr" sz="quarter" idx="11"/>
          </p:nvPr>
        </p:nvSpPr>
        <p:spPr>
          <a:ln/>
        </p:spPr>
        <p:txBody>
          <a:bodyPr/>
          <a:lstStyle>
            <a:lvl1pPr>
              <a:defRPr/>
            </a:lvl1pPr>
          </a:lstStyle>
          <a:p>
            <a:pPr>
              <a:defRPr/>
            </a:pPr>
            <a:r>
              <a:rPr lang="en-US">
                <a:solidFill>
                  <a:srgbClr val="000000"/>
                </a:solidFill>
                <a:latin typeface="Arial"/>
              </a:rPr>
              <a:t>Designed by MsEffie</a:t>
            </a:r>
          </a:p>
        </p:txBody>
      </p:sp>
      <p:sp>
        <p:nvSpPr>
          <p:cNvPr id="9" name="Rectangle 28"/>
          <p:cNvSpPr>
            <a:spLocks noGrp="1" noChangeArrowheads="1"/>
          </p:cNvSpPr>
          <p:nvPr>
            <p:ph type="sldNum" sz="quarter" idx="12"/>
          </p:nvPr>
        </p:nvSpPr>
        <p:spPr>
          <a:ln/>
        </p:spPr>
        <p:txBody>
          <a:bodyPr/>
          <a:lstStyle>
            <a:lvl1pPr>
              <a:defRPr/>
            </a:lvl1pPr>
          </a:lstStyle>
          <a:p>
            <a:fld id="{53D87B50-F7D8-774B-A290-599936D582E1}"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117521232"/>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6"/>
          <p:cNvSpPr>
            <a:spLocks noGrp="1" noChangeArrowheads="1"/>
          </p:cNvSpPr>
          <p:nvPr>
            <p:ph type="dt" sz="half" idx="10"/>
          </p:nvPr>
        </p:nvSpPr>
        <p:spPr>
          <a:ln/>
        </p:spPr>
        <p:txBody>
          <a:bodyPr/>
          <a:lstStyle>
            <a:lvl1pPr>
              <a:defRPr/>
            </a:lvl1pPr>
          </a:lstStyle>
          <a:p>
            <a:pPr>
              <a:defRPr/>
            </a:pPr>
            <a:r>
              <a:rPr lang="en-US">
                <a:solidFill>
                  <a:srgbClr val="000000"/>
                </a:solidFill>
                <a:latin typeface="Arial"/>
              </a:rPr>
              <a:t>31 October 2004</a:t>
            </a:r>
          </a:p>
        </p:txBody>
      </p:sp>
      <p:sp>
        <p:nvSpPr>
          <p:cNvPr id="4" name="Rectangle 27"/>
          <p:cNvSpPr>
            <a:spLocks noGrp="1" noChangeArrowheads="1"/>
          </p:cNvSpPr>
          <p:nvPr>
            <p:ph type="ftr" sz="quarter" idx="11"/>
          </p:nvPr>
        </p:nvSpPr>
        <p:spPr>
          <a:ln/>
        </p:spPr>
        <p:txBody>
          <a:bodyPr/>
          <a:lstStyle>
            <a:lvl1pPr>
              <a:defRPr/>
            </a:lvl1pPr>
          </a:lstStyle>
          <a:p>
            <a:pPr>
              <a:defRPr/>
            </a:pPr>
            <a:r>
              <a:rPr lang="en-US">
                <a:solidFill>
                  <a:srgbClr val="000000"/>
                </a:solidFill>
                <a:latin typeface="Arial"/>
              </a:rPr>
              <a:t>Designed by MsEffie</a:t>
            </a:r>
          </a:p>
        </p:txBody>
      </p:sp>
      <p:sp>
        <p:nvSpPr>
          <p:cNvPr id="5" name="Rectangle 28"/>
          <p:cNvSpPr>
            <a:spLocks noGrp="1" noChangeArrowheads="1"/>
          </p:cNvSpPr>
          <p:nvPr>
            <p:ph type="sldNum" sz="quarter" idx="12"/>
          </p:nvPr>
        </p:nvSpPr>
        <p:spPr>
          <a:ln/>
        </p:spPr>
        <p:txBody>
          <a:bodyPr/>
          <a:lstStyle>
            <a:lvl1pPr>
              <a:defRPr/>
            </a:lvl1pPr>
          </a:lstStyle>
          <a:p>
            <a:fld id="{3E8CFC06-BC6B-DD48-B34B-2D33FEA5CA7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610617958"/>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6"/>
          <p:cNvSpPr>
            <a:spLocks noGrp="1" noChangeArrowheads="1"/>
          </p:cNvSpPr>
          <p:nvPr>
            <p:ph type="dt" sz="half" idx="10"/>
          </p:nvPr>
        </p:nvSpPr>
        <p:spPr>
          <a:ln/>
        </p:spPr>
        <p:txBody>
          <a:bodyPr/>
          <a:lstStyle>
            <a:lvl1pPr>
              <a:defRPr/>
            </a:lvl1pPr>
          </a:lstStyle>
          <a:p>
            <a:pPr>
              <a:defRPr/>
            </a:pPr>
            <a:r>
              <a:rPr lang="en-US">
                <a:solidFill>
                  <a:srgbClr val="000000"/>
                </a:solidFill>
                <a:latin typeface="Arial"/>
              </a:rPr>
              <a:t>31 October 2004</a:t>
            </a:r>
          </a:p>
        </p:txBody>
      </p:sp>
      <p:sp>
        <p:nvSpPr>
          <p:cNvPr id="3" name="Rectangle 27"/>
          <p:cNvSpPr>
            <a:spLocks noGrp="1" noChangeArrowheads="1"/>
          </p:cNvSpPr>
          <p:nvPr>
            <p:ph type="ftr" sz="quarter" idx="11"/>
          </p:nvPr>
        </p:nvSpPr>
        <p:spPr>
          <a:ln/>
        </p:spPr>
        <p:txBody>
          <a:bodyPr/>
          <a:lstStyle>
            <a:lvl1pPr>
              <a:defRPr/>
            </a:lvl1pPr>
          </a:lstStyle>
          <a:p>
            <a:pPr>
              <a:defRPr/>
            </a:pPr>
            <a:r>
              <a:rPr lang="en-US">
                <a:solidFill>
                  <a:srgbClr val="000000"/>
                </a:solidFill>
                <a:latin typeface="Arial"/>
              </a:rPr>
              <a:t>Designed by MsEffie</a:t>
            </a:r>
          </a:p>
        </p:txBody>
      </p:sp>
      <p:sp>
        <p:nvSpPr>
          <p:cNvPr id="4" name="Rectangle 28"/>
          <p:cNvSpPr>
            <a:spLocks noGrp="1" noChangeArrowheads="1"/>
          </p:cNvSpPr>
          <p:nvPr>
            <p:ph type="sldNum" sz="quarter" idx="12"/>
          </p:nvPr>
        </p:nvSpPr>
        <p:spPr>
          <a:ln/>
        </p:spPr>
        <p:txBody>
          <a:bodyPr/>
          <a:lstStyle>
            <a:lvl1pPr>
              <a:defRPr/>
            </a:lvl1pPr>
          </a:lstStyle>
          <a:p>
            <a:fld id="{53149745-A7ED-884D-834A-90F3537E68B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72076649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p:cNvSpPr>
            <a:spLocks noGrp="1" noChangeArrowheads="1"/>
          </p:cNvSpPr>
          <p:nvPr>
            <p:ph type="dt" sz="half" idx="10"/>
          </p:nvPr>
        </p:nvSpPr>
        <p:spPr>
          <a:ln/>
        </p:spPr>
        <p:txBody>
          <a:bodyPr/>
          <a:lstStyle>
            <a:lvl1pPr>
              <a:defRPr/>
            </a:lvl1pPr>
          </a:lstStyle>
          <a:p>
            <a:pPr>
              <a:defRPr/>
            </a:pPr>
            <a:r>
              <a:rPr lang="en-US">
                <a:solidFill>
                  <a:srgbClr val="000000"/>
                </a:solidFill>
                <a:latin typeface="Arial"/>
              </a:rPr>
              <a:t>31 October 2004</a:t>
            </a:r>
          </a:p>
        </p:txBody>
      </p:sp>
      <p:sp>
        <p:nvSpPr>
          <p:cNvPr id="6" name="Rectangle 27"/>
          <p:cNvSpPr>
            <a:spLocks noGrp="1" noChangeArrowheads="1"/>
          </p:cNvSpPr>
          <p:nvPr>
            <p:ph type="ftr" sz="quarter" idx="11"/>
          </p:nvPr>
        </p:nvSpPr>
        <p:spPr>
          <a:ln/>
        </p:spPr>
        <p:txBody>
          <a:bodyPr/>
          <a:lstStyle>
            <a:lvl1pPr>
              <a:defRPr/>
            </a:lvl1pPr>
          </a:lstStyle>
          <a:p>
            <a:pPr>
              <a:defRPr/>
            </a:pPr>
            <a:r>
              <a:rPr lang="en-US">
                <a:solidFill>
                  <a:srgbClr val="000000"/>
                </a:solidFill>
                <a:latin typeface="Arial"/>
              </a:rPr>
              <a:t>Designed by MsEffie</a:t>
            </a:r>
          </a:p>
        </p:txBody>
      </p:sp>
      <p:sp>
        <p:nvSpPr>
          <p:cNvPr id="7" name="Rectangle 28"/>
          <p:cNvSpPr>
            <a:spLocks noGrp="1" noChangeArrowheads="1"/>
          </p:cNvSpPr>
          <p:nvPr>
            <p:ph type="sldNum" sz="quarter" idx="12"/>
          </p:nvPr>
        </p:nvSpPr>
        <p:spPr>
          <a:ln/>
        </p:spPr>
        <p:txBody>
          <a:bodyPr/>
          <a:lstStyle>
            <a:lvl1pPr>
              <a:defRPr/>
            </a:lvl1pPr>
          </a:lstStyle>
          <a:p>
            <a:fld id="{1F21A8B1-F5FE-2C40-8F7B-98685F30B3D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62779442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p:cNvSpPr>
            <a:spLocks noGrp="1" noChangeArrowheads="1"/>
          </p:cNvSpPr>
          <p:nvPr>
            <p:ph type="dt" sz="half" idx="10"/>
          </p:nvPr>
        </p:nvSpPr>
        <p:spPr>
          <a:ln/>
        </p:spPr>
        <p:txBody>
          <a:bodyPr/>
          <a:lstStyle>
            <a:lvl1pPr>
              <a:defRPr/>
            </a:lvl1pPr>
          </a:lstStyle>
          <a:p>
            <a:pPr>
              <a:defRPr/>
            </a:pPr>
            <a:r>
              <a:rPr lang="en-US">
                <a:solidFill>
                  <a:srgbClr val="000000"/>
                </a:solidFill>
                <a:latin typeface="Arial"/>
              </a:rPr>
              <a:t>31 October 2004</a:t>
            </a:r>
          </a:p>
        </p:txBody>
      </p:sp>
      <p:sp>
        <p:nvSpPr>
          <p:cNvPr id="6" name="Rectangle 27"/>
          <p:cNvSpPr>
            <a:spLocks noGrp="1" noChangeArrowheads="1"/>
          </p:cNvSpPr>
          <p:nvPr>
            <p:ph type="ftr" sz="quarter" idx="11"/>
          </p:nvPr>
        </p:nvSpPr>
        <p:spPr>
          <a:ln/>
        </p:spPr>
        <p:txBody>
          <a:bodyPr/>
          <a:lstStyle>
            <a:lvl1pPr>
              <a:defRPr/>
            </a:lvl1pPr>
          </a:lstStyle>
          <a:p>
            <a:pPr>
              <a:defRPr/>
            </a:pPr>
            <a:r>
              <a:rPr lang="en-US">
                <a:solidFill>
                  <a:srgbClr val="000000"/>
                </a:solidFill>
                <a:latin typeface="Arial"/>
              </a:rPr>
              <a:t>Designed by MsEffie</a:t>
            </a:r>
          </a:p>
        </p:txBody>
      </p:sp>
      <p:sp>
        <p:nvSpPr>
          <p:cNvPr id="7" name="Rectangle 28"/>
          <p:cNvSpPr>
            <a:spLocks noGrp="1" noChangeArrowheads="1"/>
          </p:cNvSpPr>
          <p:nvPr>
            <p:ph type="sldNum" sz="quarter" idx="12"/>
          </p:nvPr>
        </p:nvSpPr>
        <p:spPr>
          <a:ln/>
        </p:spPr>
        <p:txBody>
          <a:bodyPr/>
          <a:lstStyle>
            <a:lvl1pPr>
              <a:defRPr/>
            </a:lvl1pPr>
          </a:lstStyle>
          <a:p>
            <a:fld id="{FC800566-6CBD-1A49-81EF-D5F54468BAB1}"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34710043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3" Type="http://schemas.openxmlformats.org/officeDocument/2006/relationships/image" Target="../media/image1.png"/><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theme" Target="../theme/theme4.xml"/><Relationship Id="rId13" Type="http://schemas.openxmlformats.org/officeDocument/2006/relationships/image" Target="../media/image2.png"/><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5.xml"/><Relationship Id="rId12" Type="http://schemas.openxmlformats.org/officeDocument/2006/relationships/theme" Target="../theme/theme5.xml"/><Relationship Id="rId1" Type="http://schemas.openxmlformats.org/officeDocument/2006/relationships/slideLayout" Target="../slideLayouts/slideLayout45.xml"/><Relationship Id="rId2" Type="http://schemas.openxmlformats.org/officeDocument/2006/relationships/slideLayout" Target="../slideLayouts/slideLayout46.xml"/><Relationship Id="rId3" Type="http://schemas.openxmlformats.org/officeDocument/2006/relationships/slideLayout" Target="../slideLayouts/slideLayout47.xml"/><Relationship Id="rId4" Type="http://schemas.openxmlformats.org/officeDocument/2006/relationships/slideLayout" Target="../slideLayouts/slideLayout48.xml"/><Relationship Id="rId5" Type="http://schemas.openxmlformats.org/officeDocument/2006/relationships/slideLayout" Target="../slideLayouts/slideLayout49.xml"/><Relationship Id="rId6" Type="http://schemas.openxmlformats.org/officeDocument/2006/relationships/slideLayout" Target="../slideLayouts/slideLayout50.xml"/><Relationship Id="rId7" Type="http://schemas.openxmlformats.org/officeDocument/2006/relationships/slideLayout" Target="../slideLayouts/slideLayout51.xml"/><Relationship Id="rId8" Type="http://schemas.openxmlformats.org/officeDocument/2006/relationships/slideLayout" Target="../slideLayouts/slideLayout52.xml"/><Relationship Id="rId9" Type="http://schemas.openxmlformats.org/officeDocument/2006/relationships/slideLayout" Target="../slideLayouts/slideLayout53.xml"/><Relationship Id="rId10"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66.xml"/><Relationship Id="rId12" Type="http://schemas.openxmlformats.org/officeDocument/2006/relationships/theme" Target="../theme/theme6.xml"/><Relationship Id="rId13" Type="http://schemas.openxmlformats.org/officeDocument/2006/relationships/image" Target="../media/image4.png"/><Relationship Id="rId1" Type="http://schemas.openxmlformats.org/officeDocument/2006/relationships/slideLayout" Target="../slideLayouts/slideLayout56.xml"/><Relationship Id="rId2" Type="http://schemas.openxmlformats.org/officeDocument/2006/relationships/slideLayout" Target="../slideLayouts/slideLayout57.xml"/><Relationship Id="rId3" Type="http://schemas.openxmlformats.org/officeDocument/2006/relationships/slideLayout" Target="../slideLayouts/slideLayout58.xml"/><Relationship Id="rId4" Type="http://schemas.openxmlformats.org/officeDocument/2006/relationships/slideLayout" Target="../slideLayouts/slideLayout59.xml"/><Relationship Id="rId5" Type="http://schemas.openxmlformats.org/officeDocument/2006/relationships/slideLayout" Target="../slideLayouts/slideLayout60.xml"/><Relationship Id="rId6" Type="http://schemas.openxmlformats.org/officeDocument/2006/relationships/slideLayout" Target="../slideLayouts/slideLayout61.xml"/><Relationship Id="rId7" Type="http://schemas.openxmlformats.org/officeDocument/2006/relationships/slideLayout" Target="../slideLayouts/slideLayout62.xml"/><Relationship Id="rId8" Type="http://schemas.openxmlformats.org/officeDocument/2006/relationships/slideLayout" Target="../slideLayouts/slideLayout63.xml"/><Relationship Id="rId9" Type="http://schemas.openxmlformats.org/officeDocument/2006/relationships/slideLayout" Target="../slideLayouts/slideLayout64.xml"/><Relationship Id="rId10"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11" Type="http://schemas.openxmlformats.org/officeDocument/2006/relationships/slideLayout" Target="../slideLayouts/slideLayout77.xml"/><Relationship Id="rId12" Type="http://schemas.openxmlformats.org/officeDocument/2006/relationships/theme" Target="../theme/theme7.xml"/><Relationship Id="rId13" Type="http://schemas.openxmlformats.org/officeDocument/2006/relationships/image" Target="../media/image6.jpeg"/><Relationship Id="rId1" Type="http://schemas.openxmlformats.org/officeDocument/2006/relationships/slideLayout" Target="../slideLayouts/slideLayout67.xml"/><Relationship Id="rId2" Type="http://schemas.openxmlformats.org/officeDocument/2006/relationships/slideLayout" Target="../slideLayouts/slideLayout68.xml"/><Relationship Id="rId3" Type="http://schemas.openxmlformats.org/officeDocument/2006/relationships/slideLayout" Target="../slideLayouts/slideLayout69.xml"/><Relationship Id="rId4" Type="http://schemas.openxmlformats.org/officeDocument/2006/relationships/slideLayout" Target="../slideLayouts/slideLayout70.xml"/><Relationship Id="rId5" Type="http://schemas.openxmlformats.org/officeDocument/2006/relationships/slideLayout" Target="../slideLayouts/slideLayout71.xml"/><Relationship Id="rId6" Type="http://schemas.openxmlformats.org/officeDocument/2006/relationships/slideLayout" Target="../slideLayouts/slideLayout72.xml"/><Relationship Id="rId7" Type="http://schemas.openxmlformats.org/officeDocument/2006/relationships/slideLayout" Target="../slideLayouts/slideLayout73.xml"/><Relationship Id="rId8" Type="http://schemas.openxmlformats.org/officeDocument/2006/relationships/slideLayout" Target="../slideLayouts/slideLayout74.xml"/><Relationship Id="rId9" Type="http://schemas.openxmlformats.org/officeDocument/2006/relationships/slideLayout" Target="../slideLayouts/slideLayout75.xml"/><Relationship Id="rId10"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11" Type="http://schemas.openxmlformats.org/officeDocument/2006/relationships/slideLayout" Target="../slideLayouts/slideLayout88.xml"/><Relationship Id="rId12" Type="http://schemas.openxmlformats.org/officeDocument/2006/relationships/slideLayout" Target="../slideLayouts/slideLayout89.xml"/><Relationship Id="rId13" Type="http://schemas.openxmlformats.org/officeDocument/2006/relationships/slideLayout" Target="../slideLayouts/slideLayout90.xml"/><Relationship Id="rId14" Type="http://schemas.openxmlformats.org/officeDocument/2006/relationships/theme" Target="../theme/theme8.xml"/><Relationship Id="rId1" Type="http://schemas.openxmlformats.org/officeDocument/2006/relationships/slideLayout" Target="../slideLayouts/slideLayout78.xml"/><Relationship Id="rId2" Type="http://schemas.openxmlformats.org/officeDocument/2006/relationships/slideLayout" Target="../slideLayouts/slideLayout79.xml"/><Relationship Id="rId3" Type="http://schemas.openxmlformats.org/officeDocument/2006/relationships/slideLayout" Target="../slideLayouts/slideLayout80.xml"/><Relationship Id="rId4" Type="http://schemas.openxmlformats.org/officeDocument/2006/relationships/slideLayout" Target="../slideLayouts/slideLayout81.xml"/><Relationship Id="rId5" Type="http://schemas.openxmlformats.org/officeDocument/2006/relationships/slideLayout" Target="../slideLayouts/slideLayout82.xml"/><Relationship Id="rId6" Type="http://schemas.openxmlformats.org/officeDocument/2006/relationships/slideLayout" Target="../slideLayouts/slideLayout83.xml"/><Relationship Id="rId7" Type="http://schemas.openxmlformats.org/officeDocument/2006/relationships/slideLayout" Target="../slideLayouts/slideLayout84.xml"/><Relationship Id="rId8" Type="http://schemas.openxmlformats.org/officeDocument/2006/relationships/slideLayout" Target="../slideLayouts/slideLayout85.xml"/><Relationship Id="rId9" Type="http://schemas.openxmlformats.org/officeDocument/2006/relationships/slideLayout" Target="../slideLayouts/slideLayout86.xml"/><Relationship Id="rId10"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11" Type="http://schemas.openxmlformats.org/officeDocument/2006/relationships/slideLayout" Target="../slideLayouts/slideLayout101.xml"/><Relationship Id="rId12" Type="http://schemas.openxmlformats.org/officeDocument/2006/relationships/slideLayout" Target="../slideLayouts/slideLayout102.xml"/><Relationship Id="rId13" Type="http://schemas.openxmlformats.org/officeDocument/2006/relationships/slideLayout" Target="../slideLayouts/slideLayout103.xml"/><Relationship Id="rId14" Type="http://schemas.openxmlformats.org/officeDocument/2006/relationships/theme" Target="../theme/theme9.xml"/><Relationship Id="rId15" Type="http://schemas.openxmlformats.org/officeDocument/2006/relationships/image" Target="../media/image8.jpeg"/><Relationship Id="rId1" Type="http://schemas.openxmlformats.org/officeDocument/2006/relationships/slideLayout" Target="../slideLayouts/slideLayout91.xml"/><Relationship Id="rId2" Type="http://schemas.openxmlformats.org/officeDocument/2006/relationships/slideLayout" Target="../slideLayouts/slideLayout92.xml"/><Relationship Id="rId3" Type="http://schemas.openxmlformats.org/officeDocument/2006/relationships/slideLayout" Target="../slideLayouts/slideLayout93.xml"/><Relationship Id="rId4" Type="http://schemas.openxmlformats.org/officeDocument/2006/relationships/slideLayout" Target="../slideLayouts/slideLayout94.xml"/><Relationship Id="rId5" Type="http://schemas.openxmlformats.org/officeDocument/2006/relationships/slideLayout" Target="../slideLayouts/slideLayout95.xml"/><Relationship Id="rId6" Type="http://schemas.openxmlformats.org/officeDocument/2006/relationships/slideLayout" Target="../slideLayouts/slideLayout96.xml"/><Relationship Id="rId7" Type="http://schemas.openxmlformats.org/officeDocument/2006/relationships/slideLayout" Target="../slideLayouts/slideLayout97.xml"/><Relationship Id="rId8" Type="http://schemas.openxmlformats.org/officeDocument/2006/relationships/slideLayout" Target="../slideLayouts/slideLayout98.xml"/><Relationship Id="rId9" Type="http://schemas.openxmlformats.org/officeDocument/2006/relationships/slideLayout" Target="../slideLayouts/slideLayout99.xml"/><Relationship Id="rId10" Type="http://schemas.openxmlformats.org/officeDocument/2006/relationships/slideLayout" Target="../slideLayouts/slideLayout100.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106.xml"/><Relationship Id="rId4" Type="http://schemas.openxmlformats.org/officeDocument/2006/relationships/slideLayout" Target="../slideLayouts/slideLayout107.xml"/><Relationship Id="rId5" Type="http://schemas.openxmlformats.org/officeDocument/2006/relationships/slideLayout" Target="../slideLayouts/slideLayout108.xml"/><Relationship Id="rId6" Type="http://schemas.openxmlformats.org/officeDocument/2006/relationships/slideLayout" Target="../slideLayouts/slideLayout109.xml"/><Relationship Id="rId7" Type="http://schemas.openxmlformats.org/officeDocument/2006/relationships/slideLayout" Target="../slideLayouts/slideLayout110.xml"/><Relationship Id="rId8" Type="http://schemas.openxmlformats.org/officeDocument/2006/relationships/slideLayout" Target="../slideLayouts/slideLayout111.xml"/><Relationship Id="rId9" Type="http://schemas.openxmlformats.org/officeDocument/2006/relationships/slideLayout" Target="../slideLayouts/slideLayout112.xml"/><Relationship Id="rId10" Type="http://schemas.openxmlformats.org/officeDocument/2006/relationships/theme" Target="../theme/theme10.xml"/><Relationship Id="rId1" Type="http://schemas.openxmlformats.org/officeDocument/2006/relationships/slideLayout" Target="../slideLayouts/slideLayout104.xml"/><Relationship Id="rId2"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11" Type="http://schemas.openxmlformats.org/officeDocument/2006/relationships/slideLayout" Target="../slideLayouts/slideLayout123.xml"/><Relationship Id="rId12" Type="http://schemas.openxmlformats.org/officeDocument/2006/relationships/theme" Target="../theme/theme11.xml"/><Relationship Id="rId13" Type="http://schemas.openxmlformats.org/officeDocument/2006/relationships/image" Target="../media/image11.png"/><Relationship Id="rId1" Type="http://schemas.openxmlformats.org/officeDocument/2006/relationships/slideLayout" Target="../slideLayouts/slideLayout113.xml"/><Relationship Id="rId2" Type="http://schemas.openxmlformats.org/officeDocument/2006/relationships/slideLayout" Target="../slideLayouts/slideLayout114.xml"/><Relationship Id="rId3" Type="http://schemas.openxmlformats.org/officeDocument/2006/relationships/slideLayout" Target="../slideLayouts/slideLayout115.xml"/><Relationship Id="rId4" Type="http://schemas.openxmlformats.org/officeDocument/2006/relationships/slideLayout" Target="../slideLayouts/slideLayout116.xml"/><Relationship Id="rId5" Type="http://schemas.openxmlformats.org/officeDocument/2006/relationships/slideLayout" Target="../slideLayouts/slideLayout117.xml"/><Relationship Id="rId6" Type="http://schemas.openxmlformats.org/officeDocument/2006/relationships/slideLayout" Target="../slideLayouts/slideLayout118.xml"/><Relationship Id="rId7" Type="http://schemas.openxmlformats.org/officeDocument/2006/relationships/slideLayout" Target="../slideLayouts/slideLayout119.xml"/><Relationship Id="rId8" Type="http://schemas.openxmlformats.org/officeDocument/2006/relationships/slideLayout" Target="../slideLayouts/slideLayout120.xml"/><Relationship Id="rId9" Type="http://schemas.openxmlformats.org/officeDocument/2006/relationships/slideLayout" Target="../slideLayouts/slideLayout121.xml"/><Relationship Id="rId10" Type="http://schemas.openxmlformats.org/officeDocument/2006/relationships/slideLayout" Target="../slideLayouts/slideLayout122.xml"/></Relationships>
</file>

<file path=ppt/slideMasters/_rels/slideMaster12.xml.rels><?xml version="1.0" encoding="UTF-8" standalone="yes"?>
<Relationships xmlns="http://schemas.openxmlformats.org/package/2006/relationships"><Relationship Id="rId11" Type="http://schemas.openxmlformats.org/officeDocument/2006/relationships/slideLayout" Target="../slideLayouts/slideLayout134.xml"/><Relationship Id="rId12" Type="http://schemas.openxmlformats.org/officeDocument/2006/relationships/theme" Target="../theme/theme12.xml"/><Relationship Id="rId13" Type="http://schemas.openxmlformats.org/officeDocument/2006/relationships/image" Target="../media/image12.png"/><Relationship Id="rId1" Type="http://schemas.openxmlformats.org/officeDocument/2006/relationships/slideLayout" Target="../slideLayouts/slideLayout124.xml"/><Relationship Id="rId2" Type="http://schemas.openxmlformats.org/officeDocument/2006/relationships/slideLayout" Target="../slideLayouts/slideLayout125.xml"/><Relationship Id="rId3" Type="http://schemas.openxmlformats.org/officeDocument/2006/relationships/slideLayout" Target="../slideLayouts/slideLayout126.xml"/><Relationship Id="rId4" Type="http://schemas.openxmlformats.org/officeDocument/2006/relationships/slideLayout" Target="../slideLayouts/slideLayout127.xml"/><Relationship Id="rId5" Type="http://schemas.openxmlformats.org/officeDocument/2006/relationships/slideLayout" Target="../slideLayouts/slideLayout128.xml"/><Relationship Id="rId6" Type="http://schemas.openxmlformats.org/officeDocument/2006/relationships/slideLayout" Target="../slideLayouts/slideLayout129.xml"/><Relationship Id="rId7" Type="http://schemas.openxmlformats.org/officeDocument/2006/relationships/slideLayout" Target="../slideLayouts/slideLayout130.xml"/><Relationship Id="rId8" Type="http://schemas.openxmlformats.org/officeDocument/2006/relationships/slideLayout" Target="../slideLayouts/slideLayout131.xml"/><Relationship Id="rId9" Type="http://schemas.openxmlformats.org/officeDocument/2006/relationships/slideLayout" Target="../slideLayouts/slideLayout132.xml"/><Relationship Id="rId10" Type="http://schemas.openxmlformats.org/officeDocument/2006/relationships/slideLayout" Target="../slideLayouts/slideLayout133.xml"/></Relationships>
</file>

<file path=ppt/slideMasters/_rels/slideMaster13.xml.rels><?xml version="1.0" encoding="UTF-8" standalone="yes"?>
<Relationships xmlns="http://schemas.openxmlformats.org/package/2006/relationships"><Relationship Id="rId11" Type="http://schemas.openxmlformats.org/officeDocument/2006/relationships/slideLayout" Target="../slideLayouts/slideLayout145.xml"/><Relationship Id="rId12" Type="http://schemas.openxmlformats.org/officeDocument/2006/relationships/theme" Target="../theme/theme13.xml"/><Relationship Id="rId13" Type="http://schemas.openxmlformats.org/officeDocument/2006/relationships/image" Target="../media/image13.jpeg"/><Relationship Id="rId14" Type="http://schemas.openxmlformats.org/officeDocument/2006/relationships/image" Target="../media/image14.jpeg"/><Relationship Id="rId1" Type="http://schemas.openxmlformats.org/officeDocument/2006/relationships/slideLayout" Target="../slideLayouts/slideLayout135.xml"/><Relationship Id="rId2" Type="http://schemas.openxmlformats.org/officeDocument/2006/relationships/slideLayout" Target="../slideLayouts/slideLayout136.xml"/><Relationship Id="rId3" Type="http://schemas.openxmlformats.org/officeDocument/2006/relationships/slideLayout" Target="../slideLayouts/slideLayout137.xml"/><Relationship Id="rId4" Type="http://schemas.openxmlformats.org/officeDocument/2006/relationships/slideLayout" Target="../slideLayouts/slideLayout138.xml"/><Relationship Id="rId5" Type="http://schemas.openxmlformats.org/officeDocument/2006/relationships/slideLayout" Target="../slideLayouts/slideLayout139.xml"/><Relationship Id="rId6" Type="http://schemas.openxmlformats.org/officeDocument/2006/relationships/slideLayout" Target="../slideLayouts/slideLayout140.xml"/><Relationship Id="rId7" Type="http://schemas.openxmlformats.org/officeDocument/2006/relationships/slideLayout" Target="../slideLayouts/slideLayout141.xml"/><Relationship Id="rId8" Type="http://schemas.openxmlformats.org/officeDocument/2006/relationships/slideLayout" Target="../slideLayouts/slideLayout142.xml"/><Relationship Id="rId9" Type="http://schemas.openxmlformats.org/officeDocument/2006/relationships/slideLayout" Target="../slideLayouts/slideLayout143.xml"/><Relationship Id="rId10" Type="http://schemas.openxmlformats.org/officeDocument/2006/relationships/slideLayout" Target="../slideLayouts/slideLayout144.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148.xml"/><Relationship Id="rId4" Type="http://schemas.openxmlformats.org/officeDocument/2006/relationships/slideLayout" Target="../slideLayouts/slideLayout149.xml"/><Relationship Id="rId5" Type="http://schemas.openxmlformats.org/officeDocument/2006/relationships/slideLayout" Target="../slideLayouts/slideLayout150.xml"/><Relationship Id="rId6" Type="http://schemas.openxmlformats.org/officeDocument/2006/relationships/slideLayout" Target="../slideLayouts/slideLayout151.xml"/><Relationship Id="rId7" Type="http://schemas.openxmlformats.org/officeDocument/2006/relationships/slideLayout" Target="../slideLayouts/slideLayout152.xml"/><Relationship Id="rId8" Type="http://schemas.openxmlformats.org/officeDocument/2006/relationships/slideLayout" Target="../slideLayouts/slideLayout153.xml"/><Relationship Id="rId9" Type="http://schemas.openxmlformats.org/officeDocument/2006/relationships/slideLayout" Target="../slideLayouts/slideLayout154.xml"/><Relationship Id="rId10" Type="http://schemas.openxmlformats.org/officeDocument/2006/relationships/theme" Target="../theme/theme14.xml"/><Relationship Id="rId1" Type="http://schemas.openxmlformats.org/officeDocument/2006/relationships/slideLayout" Target="../slideLayouts/slideLayout146.xml"/><Relationship Id="rId2" Type="http://schemas.openxmlformats.org/officeDocument/2006/relationships/slideLayout" Target="../slideLayouts/slideLayout1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latin typeface="Arial" pitchFamily="34" charset="0"/>
                <a:ea typeface="Geneva" charset="0"/>
              </a:defRPr>
            </a:lvl1pPr>
          </a:lstStyle>
          <a:p>
            <a:pPr>
              <a:defRPr/>
            </a:pPr>
            <a:r>
              <a:rPr lang="en-US"/>
              <a:t>31 October 2004</a:t>
            </a: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latin typeface="Arial" pitchFamily="34" charset="0"/>
                <a:ea typeface="Geneva" charset="0"/>
              </a:defRPr>
            </a:lvl1pPr>
          </a:lstStyle>
          <a:p>
            <a:pPr>
              <a:defRPr/>
            </a:pPr>
            <a:r>
              <a:rPr lang="en-US"/>
              <a:t>Designed by MsEffie</a:t>
            </a: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atin typeface="Arial" charset="0"/>
              </a:defRPr>
            </a:lvl1pPr>
          </a:lstStyle>
          <a:p>
            <a:fld id="{3A5CA847-9DA2-0D47-9E13-708D598088A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465" r:id="rId1"/>
    <p:sldLayoutId id="2147484466" r:id="rId2"/>
    <p:sldLayoutId id="2147484467" r:id="rId3"/>
    <p:sldLayoutId id="2147484468" r:id="rId4"/>
    <p:sldLayoutId id="2147484469" r:id="rId5"/>
    <p:sldLayoutId id="2147484470" r:id="rId6"/>
    <p:sldLayoutId id="2147484471" r:id="rId7"/>
    <p:sldLayoutId id="2147484472" r:id="rId8"/>
    <p:sldLayoutId id="2147484473" r:id="rId9"/>
    <p:sldLayoutId id="2147484474" r:id="rId10"/>
    <p:sldLayoutId id="2147484475" r:id="rId11"/>
  </p:sldLayoutIdLst>
  <p:txStyles>
    <p:titleStyle>
      <a:lvl1pPr algn="ctr" rtl="0" eaLnBrk="1" fontAlgn="base" hangingPunct="1">
        <a:spcBef>
          <a:spcPct val="0"/>
        </a:spcBef>
        <a:spcAft>
          <a:spcPct val="0"/>
        </a:spcAft>
        <a:defRPr sz="4400" b="1">
          <a:solidFill>
            <a:schemeClr val="tx2"/>
          </a:solidFill>
          <a:latin typeface="+mj-lt"/>
          <a:ea typeface="ヒラギノ角ゴ Pro W3" charset="0"/>
          <a:cs typeface="Geneva" pitchFamily="68" charset="-128"/>
        </a:defRPr>
      </a:lvl1pPr>
      <a:lvl2pPr algn="ctr" rtl="0" eaLnBrk="1" fontAlgn="base" hangingPunct="1">
        <a:spcBef>
          <a:spcPct val="0"/>
        </a:spcBef>
        <a:spcAft>
          <a:spcPct val="0"/>
        </a:spcAft>
        <a:defRPr sz="4400" b="1">
          <a:solidFill>
            <a:schemeClr val="tx2"/>
          </a:solidFill>
          <a:latin typeface="Arial" pitchFamily="68" charset="0"/>
          <a:ea typeface="ヒラギノ角ゴ Pro W3" charset="0"/>
          <a:cs typeface="Geneva" pitchFamily="68" charset="-128"/>
        </a:defRPr>
      </a:lvl2pPr>
      <a:lvl3pPr algn="ctr" rtl="0" eaLnBrk="1" fontAlgn="base" hangingPunct="1">
        <a:spcBef>
          <a:spcPct val="0"/>
        </a:spcBef>
        <a:spcAft>
          <a:spcPct val="0"/>
        </a:spcAft>
        <a:defRPr sz="4400" b="1">
          <a:solidFill>
            <a:schemeClr val="tx2"/>
          </a:solidFill>
          <a:latin typeface="Arial" pitchFamily="68" charset="0"/>
          <a:ea typeface="ヒラギノ角ゴ Pro W3" charset="0"/>
          <a:cs typeface="Geneva" pitchFamily="68" charset="-128"/>
        </a:defRPr>
      </a:lvl3pPr>
      <a:lvl4pPr algn="ctr" rtl="0" eaLnBrk="1" fontAlgn="base" hangingPunct="1">
        <a:spcBef>
          <a:spcPct val="0"/>
        </a:spcBef>
        <a:spcAft>
          <a:spcPct val="0"/>
        </a:spcAft>
        <a:defRPr sz="4400" b="1">
          <a:solidFill>
            <a:schemeClr val="tx2"/>
          </a:solidFill>
          <a:latin typeface="Arial" pitchFamily="68" charset="0"/>
          <a:ea typeface="ヒラギノ角ゴ Pro W3" charset="0"/>
          <a:cs typeface="Geneva" pitchFamily="68" charset="-128"/>
        </a:defRPr>
      </a:lvl4pPr>
      <a:lvl5pPr algn="ctr" rtl="0" eaLnBrk="1" fontAlgn="base" hangingPunct="1">
        <a:spcBef>
          <a:spcPct val="0"/>
        </a:spcBef>
        <a:spcAft>
          <a:spcPct val="0"/>
        </a:spcAft>
        <a:defRPr sz="4400" b="1">
          <a:solidFill>
            <a:schemeClr val="tx2"/>
          </a:solidFill>
          <a:latin typeface="Arial" pitchFamily="68" charset="0"/>
          <a:ea typeface="ヒラギノ角ゴ Pro W3" charset="0"/>
          <a:cs typeface="Geneva" pitchFamily="68" charset="-128"/>
        </a:defRPr>
      </a:lvl5pPr>
      <a:lvl6pPr marL="457200" algn="ctr" rtl="0" eaLnBrk="1" fontAlgn="base" hangingPunct="1">
        <a:spcBef>
          <a:spcPct val="0"/>
        </a:spcBef>
        <a:spcAft>
          <a:spcPct val="0"/>
        </a:spcAft>
        <a:defRPr sz="4400" b="1">
          <a:solidFill>
            <a:schemeClr val="tx2"/>
          </a:solidFill>
          <a:latin typeface="Arial" pitchFamily="68" charset="0"/>
        </a:defRPr>
      </a:lvl6pPr>
      <a:lvl7pPr marL="914400" algn="ctr" rtl="0" eaLnBrk="1" fontAlgn="base" hangingPunct="1">
        <a:spcBef>
          <a:spcPct val="0"/>
        </a:spcBef>
        <a:spcAft>
          <a:spcPct val="0"/>
        </a:spcAft>
        <a:defRPr sz="4400" b="1">
          <a:solidFill>
            <a:schemeClr val="tx2"/>
          </a:solidFill>
          <a:latin typeface="Arial" pitchFamily="68" charset="0"/>
        </a:defRPr>
      </a:lvl7pPr>
      <a:lvl8pPr marL="1371600" algn="ctr" rtl="0" eaLnBrk="1" fontAlgn="base" hangingPunct="1">
        <a:spcBef>
          <a:spcPct val="0"/>
        </a:spcBef>
        <a:spcAft>
          <a:spcPct val="0"/>
        </a:spcAft>
        <a:defRPr sz="4400" b="1">
          <a:solidFill>
            <a:schemeClr val="tx2"/>
          </a:solidFill>
          <a:latin typeface="Arial" pitchFamily="68" charset="0"/>
        </a:defRPr>
      </a:lvl8pPr>
      <a:lvl9pPr marL="1828800" algn="ctr" rtl="0" eaLnBrk="1" fontAlgn="base" hangingPunct="1">
        <a:spcBef>
          <a:spcPct val="0"/>
        </a:spcBef>
        <a:spcAft>
          <a:spcPct val="0"/>
        </a:spcAft>
        <a:defRPr sz="4400" b="1">
          <a:solidFill>
            <a:schemeClr val="tx2"/>
          </a:solidFill>
          <a:latin typeface="Arial" pitchFamily="68" charset="0"/>
        </a:defRPr>
      </a:lvl9pPr>
    </p:titleStyle>
    <p:bodyStyle>
      <a:lvl1pPr marL="342900" indent="-342900" algn="l" rtl="0" eaLnBrk="1" fontAlgn="base" hangingPunct="1">
        <a:spcBef>
          <a:spcPct val="20000"/>
        </a:spcBef>
        <a:spcAft>
          <a:spcPct val="0"/>
        </a:spcAft>
        <a:buChar char="•"/>
        <a:defRPr sz="4000">
          <a:solidFill>
            <a:schemeClr val="tx1"/>
          </a:solidFill>
          <a:latin typeface="+mn-lt"/>
          <a:ea typeface="ヒラギノ角ゴ Pro W3" charset="0"/>
          <a:cs typeface="Geneva" pitchFamily="68" charset="-128"/>
        </a:defRPr>
      </a:lvl1pPr>
      <a:lvl2pPr marL="742950" indent="-285750" algn="l" rtl="0" eaLnBrk="1" fontAlgn="base" hangingPunct="1">
        <a:spcBef>
          <a:spcPct val="20000"/>
        </a:spcBef>
        <a:spcAft>
          <a:spcPct val="0"/>
        </a:spcAft>
        <a:buChar char="–"/>
        <a:defRPr sz="3600">
          <a:solidFill>
            <a:schemeClr val="tx1"/>
          </a:solidFill>
          <a:latin typeface="+mn-lt"/>
          <a:ea typeface="Geneva" pitchFamily="68" charset="-128"/>
          <a:cs typeface="Geneva" charset="0"/>
        </a:defRPr>
      </a:lvl2pPr>
      <a:lvl3pPr marL="1143000" indent="-228600" algn="l" rtl="0" eaLnBrk="1" fontAlgn="base" hangingPunct="1">
        <a:spcBef>
          <a:spcPct val="20000"/>
        </a:spcBef>
        <a:spcAft>
          <a:spcPct val="0"/>
        </a:spcAft>
        <a:buChar char="•"/>
        <a:defRPr sz="3200">
          <a:solidFill>
            <a:schemeClr val="tx1"/>
          </a:solidFill>
          <a:latin typeface="+mn-lt"/>
          <a:ea typeface="ヒラギノ角ゴ Pro W3" charset="-128"/>
          <a:cs typeface="ヒラギノ角ゴ Pro W3" charset="0"/>
        </a:defRPr>
      </a:lvl3pPr>
      <a:lvl4pPr marL="1600200" indent="-228600" algn="l" rtl="0" eaLnBrk="1" fontAlgn="base" hangingPunct="1">
        <a:spcBef>
          <a:spcPct val="20000"/>
        </a:spcBef>
        <a:spcAft>
          <a:spcPct val="0"/>
        </a:spcAft>
        <a:buChar char="–"/>
        <a:defRPr sz="2800">
          <a:solidFill>
            <a:schemeClr val="tx1"/>
          </a:solidFill>
          <a:latin typeface="+mn-lt"/>
          <a:ea typeface="ヒラギノ角ゴ Pro W3" charset="-128"/>
        </a:defRPr>
      </a:lvl4pPr>
      <a:lvl5pPr marL="2057400" indent="-228600" algn="l" rtl="0" eaLnBrk="1" fontAlgn="base" hangingPunct="1">
        <a:spcBef>
          <a:spcPct val="20000"/>
        </a:spcBef>
        <a:spcAft>
          <a:spcPct val="0"/>
        </a:spcAft>
        <a:buChar char="»"/>
        <a:defRPr sz="2400">
          <a:solidFill>
            <a:schemeClr val="tx1"/>
          </a:solidFill>
          <a:latin typeface="+mn-lt"/>
          <a:ea typeface="ヒラギノ角ゴ Pro W3" charset="-128"/>
        </a:defRPr>
      </a:lvl5pPr>
      <a:lvl6pPr marL="2514600" indent="-228600" algn="l" rtl="0" eaLnBrk="1" fontAlgn="base" hangingPunct="1">
        <a:spcBef>
          <a:spcPct val="20000"/>
        </a:spcBef>
        <a:spcAft>
          <a:spcPct val="0"/>
        </a:spcAft>
        <a:buChar char="»"/>
        <a:defRPr sz="2400">
          <a:solidFill>
            <a:schemeClr val="tx1"/>
          </a:solidFill>
          <a:latin typeface="+mn-lt"/>
          <a:ea typeface="Geneva" pitchFamily="68" charset="-128"/>
        </a:defRPr>
      </a:lvl6pPr>
      <a:lvl7pPr marL="2971800" indent="-228600" algn="l" rtl="0" eaLnBrk="1" fontAlgn="base" hangingPunct="1">
        <a:spcBef>
          <a:spcPct val="20000"/>
        </a:spcBef>
        <a:spcAft>
          <a:spcPct val="0"/>
        </a:spcAft>
        <a:buChar char="»"/>
        <a:defRPr sz="2400">
          <a:solidFill>
            <a:schemeClr val="tx1"/>
          </a:solidFill>
          <a:latin typeface="+mn-lt"/>
          <a:ea typeface="Geneva" pitchFamily="68" charset="-128"/>
        </a:defRPr>
      </a:lvl7pPr>
      <a:lvl8pPr marL="3429000" indent="-228600" algn="l" rtl="0" eaLnBrk="1" fontAlgn="base" hangingPunct="1">
        <a:spcBef>
          <a:spcPct val="20000"/>
        </a:spcBef>
        <a:spcAft>
          <a:spcPct val="0"/>
        </a:spcAft>
        <a:buChar char="»"/>
        <a:defRPr sz="2400">
          <a:solidFill>
            <a:schemeClr val="tx1"/>
          </a:solidFill>
          <a:latin typeface="+mn-lt"/>
          <a:ea typeface="Geneva" pitchFamily="68" charset="-128"/>
        </a:defRPr>
      </a:lvl8pPr>
      <a:lvl9pPr marL="3886200" indent="-228600" algn="l" rtl="0" eaLnBrk="1" fontAlgn="base" hangingPunct="1">
        <a:spcBef>
          <a:spcPct val="20000"/>
        </a:spcBef>
        <a:spcAft>
          <a:spcPct val="0"/>
        </a:spcAft>
        <a:buChar char="»"/>
        <a:defRPr sz="2400">
          <a:solidFill>
            <a:schemeClr val="tx1"/>
          </a:solidFill>
          <a:latin typeface="+mn-lt"/>
          <a:ea typeface="Geneva"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314" name="Group 2"/>
          <p:cNvGrpSpPr>
            <a:grpSpLocks/>
          </p:cNvGrpSpPr>
          <p:nvPr/>
        </p:nvGrpSpPr>
        <p:grpSpPr bwMode="auto">
          <a:xfrm>
            <a:off x="190500" y="76200"/>
            <a:ext cx="8799513" cy="6477000"/>
            <a:chOff x="120" y="120"/>
            <a:chExt cx="5543" cy="4080"/>
          </a:xfrm>
        </p:grpSpPr>
        <p:sp>
          <p:nvSpPr>
            <p:cNvPr id="74755" name="Rectangle 3"/>
            <p:cNvSpPr>
              <a:spLocks noChangeArrowheads="1"/>
            </p:cNvSpPr>
            <p:nvPr/>
          </p:nvSpPr>
          <p:spPr bwMode="auto">
            <a:xfrm>
              <a:off x="120" y="120"/>
              <a:ext cx="5519" cy="4080"/>
            </a:xfrm>
            <a:prstGeom prst="rect">
              <a:avLst/>
            </a:prstGeom>
            <a:solidFill>
              <a:srgbClr val="FFFFFF"/>
            </a:solidFill>
            <a:ln w="9525">
              <a:noFill/>
              <a:miter lim="800000"/>
              <a:headEnd/>
              <a:tailEnd/>
            </a:ln>
            <a:effectLst/>
          </p:spPr>
          <p:txBody>
            <a:bodyPr/>
            <a:lstStyle/>
            <a:p>
              <a:pPr eaLnBrk="0" hangingPunct="0">
                <a:defRPr/>
              </a:pPr>
              <a:endParaRPr lang="en-US">
                <a:ea typeface="Geneva" charset="0"/>
              </a:endParaRPr>
            </a:p>
          </p:txBody>
        </p:sp>
        <p:sp>
          <p:nvSpPr>
            <p:cNvPr id="74756" name="Line 4"/>
            <p:cNvSpPr>
              <a:spLocks noChangeShapeType="1"/>
            </p:cNvSpPr>
            <p:nvPr/>
          </p:nvSpPr>
          <p:spPr bwMode="auto">
            <a:xfrm>
              <a:off x="144" y="293"/>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57" name="Line 5"/>
            <p:cNvSpPr>
              <a:spLocks noChangeShapeType="1"/>
            </p:cNvSpPr>
            <p:nvPr/>
          </p:nvSpPr>
          <p:spPr bwMode="auto">
            <a:xfrm>
              <a:off x="144" y="44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58" name="Line 6"/>
            <p:cNvSpPr>
              <a:spLocks noChangeShapeType="1"/>
            </p:cNvSpPr>
            <p:nvPr/>
          </p:nvSpPr>
          <p:spPr bwMode="auto">
            <a:xfrm>
              <a:off x="144" y="588"/>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59" name="Line 7"/>
            <p:cNvSpPr>
              <a:spLocks noChangeShapeType="1"/>
            </p:cNvSpPr>
            <p:nvPr/>
          </p:nvSpPr>
          <p:spPr bwMode="auto">
            <a:xfrm>
              <a:off x="144" y="73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60" name="Line 8"/>
            <p:cNvSpPr>
              <a:spLocks noChangeShapeType="1"/>
            </p:cNvSpPr>
            <p:nvPr/>
          </p:nvSpPr>
          <p:spPr bwMode="auto">
            <a:xfrm>
              <a:off x="144" y="883"/>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61" name="Line 9"/>
            <p:cNvSpPr>
              <a:spLocks noChangeShapeType="1"/>
            </p:cNvSpPr>
            <p:nvPr/>
          </p:nvSpPr>
          <p:spPr bwMode="auto">
            <a:xfrm>
              <a:off x="144" y="103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62" name="Line 10"/>
            <p:cNvSpPr>
              <a:spLocks noChangeShapeType="1"/>
            </p:cNvSpPr>
            <p:nvPr/>
          </p:nvSpPr>
          <p:spPr bwMode="auto">
            <a:xfrm>
              <a:off x="144" y="117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grpSp>
          <p:nvGrpSpPr>
            <p:cNvPr id="13328" name="Group 11"/>
            <p:cNvGrpSpPr>
              <a:grpSpLocks/>
            </p:cNvGrpSpPr>
            <p:nvPr/>
          </p:nvGrpSpPr>
          <p:grpSpPr bwMode="auto">
            <a:xfrm>
              <a:off x="144" y="1325"/>
              <a:ext cx="5519" cy="1032"/>
              <a:chOff x="144" y="1325"/>
              <a:chExt cx="5519" cy="1032"/>
            </a:xfrm>
          </p:grpSpPr>
          <p:sp>
            <p:nvSpPr>
              <p:cNvPr id="74764" name="Line 12"/>
              <p:cNvSpPr>
                <a:spLocks noChangeShapeType="1"/>
              </p:cNvSpPr>
              <p:nvPr/>
            </p:nvSpPr>
            <p:spPr bwMode="auto">
              <a:xfrm>
                <a:off x="144" y="132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65" name="Line 13"/>
              <p:cNvSpPr>
                <a:spLocks noChangeShapeType="1"/>
              </p:cNvSpPr>
              <p:nvPr/>
            </p:nvSpPr>
            <p:spPr bwMode="auto">
              <a:xfrm>
                <a:off x="144" y="147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66" name="Line 14"/>
              <p:cNvSpPr>
                <a:spLocks noChangeShapeType="1"/>
              </p:cNvSpPr>
              <p:nvPr/>
            </p:nvSpPr>
            <p:spPr bwMode="auto">
              <a:xfrm>
                <a:off x="144" y="162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67" name="Line 15"/>
              <p:cNvSpPr>
                <a:spLocks noChangeShapeType="1"/>
              </p:cNvSpPr>
              <p:nvPr/>
            </p:nvSpPr>
            <p:spPr bwMode="auto">
              <a:xfrm>
                <a:off x="144" y="176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68" name="Line 16"/>
              <p:cNvSpPr>
                <a:spLocks noChangeShapeType="1"/>
              </p:cNvSpPr>
              <p:nvPr/>
            </p:nvSpPr>
            <p:spPr bwMode="auto">
              <a:xfrm>
                <a:off x="144" y="191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69" name="Line 17"/>
              <p:cNvSpPr>
                <a:spLocks noChangeShapeType="1"/>
              </p:cNvSpPr>
              <p:nvPr/>
            </p:nvSpPr>
            <p:spPr bwMode="auto">
              <a:xfrm>
                <a:off x="144" y="206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70" name="Line 18"/>
              <p:cNvSpPr>
                <a:spLocks noChangeShapeType="1"/>
              </p:cNvSpPr>
              <p:nvPr/>
            </p:nvSpPr>
            <p:spPr bwMode="auto">
              <a:xfrm>
                <a:off x="144" y="221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71" name="Line 19"/>
              <p:cNvSpPr>
                <a:spLocks noChangeShapeType="1"/>
              </p:cNvSpPr>
              <p:nvPr/>
            </p:nvSpPr>
            <p:spPr bwMode="auto">
              <a:xfrm>
                <a:off x="144" y="235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grpSp>
        <p:sp>
          <p:nvSpPr>
            <p:cNvPr id="74772" name="Line 20"/>
            <p:cNvSpPr>
              <a:spLocks noChangeShapeType="1"/>
            </p:cNvSpPr>
            <p:nvPr/>
          </p:nvSpPr>
          <p:spPr bwMode="auto">
            <a:xfrm>
              <a:off x="144" y="265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73" name="Line 21"/>
            <p:cNvSpPr>
              <a:spLocks noChangeShapeType="1"/>
            </p:cNvSpPr>
            <p:nvPr/>
          </p:nvSpPr>
          <p:spPr bwMode="auto">
            <a:xfrm>
              <a:off x="144" y="2800"/>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74" name="Line 22"/>
            <p:cNvSpPr>
              <a:spLocks noChangeShapeType="1"/>
            </p:cNvSpPr>
            <p:nvPr/>
          </p:nvSpPr>
          <p:spPr bwMode="auto">
            <a:xfrm>
              <a:off x="144" y="294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75" name="Line 23"/>
            <p:cNvSpPr>
              <a:spLocks noChangeShapeType="1"/>
            </p:cNvSpPr>
            <p:nvPr/>
          </p:nvSpPr>
          <p:spPr bwMode="auto">
            <a:xfrm>
              <a:off x="144" y="309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76" name="Line 24"/>
            <p:cNvSpPr>
              <a:spLocks noChangeShapeType="1"/>
            </p:cNvSpPr>
            <p:nvPr/>
          </p:nvSpPr>
          <p:spPr bwMode="auto">
            <a:xfrm>
              <a:off x="144" y="324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77" name="Line 25"/>
            <p:cNvSpPr>
              <a:spLocks noChangeShapeType="1"/>
            </p:cNvSpPr>
            <p:nvPr/>
          </p:nvSpPr>
          <p:spPr bwMode="auto">
            <a:xfrm>
              <a:off x="144" y="3389"/>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78" name="Line 26"/>
            <p:cNvSpPr>
              <a:spLocks noChangeShapeType="1"/>
            </p:cNvSpPr>
            <p:nvPr/>
          </p:nvSpPr>
          <p:spPr bwMode="auto">
            <a:xfrm>
              <a:off x="144" y="353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79" name="Line 27"/>
            <p:cNvSpPr>
              <a:spLocks noChangeShapeType="1"/>
            </p:cNvSpPr>
            <p:nvPr/>
          </p:nvSpPr>
          <p:spPr bwMode="auto">
            <a:xfrm>
              <a:off x="144" y="3684"/>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80" name="Line 28"/>
            <p:cNvSpPr>
              <a:spLocks noChangeShapeType="1"/>
            </p:cNvSpPr>
            <p:nvPr/>
          </p:nvSpPr>
          <p:spPr bwMode="auto">
            <a:xfrm>
              <a:off x="144" y="3832"/>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81" name="Line 29"/>
            <p:cNvSpPr>
              <a:spLocks noChangeShapeType="1"/>
            </p:cNvSpPr>
            <p:nvPr/>
          </p:nvSpPr>
          <p:spPr bwMode="auto">
            <a:xfrm>
              <a:off x="144" y="3979"/>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82" name="Line 30"/>
            <p:cNvSpPr>
              <a:spLocks noChangeShapeType="1"/>
            </p:cNvSpPr>
            <p:nvPr/>
          </p:nvSpPr>
          <p:spPr bwMode="auto">
            <a:xfrm>
              <a:off x="144" y="4127"/>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sp>
          <p:nvSpPr>
            <p:cNvPr id="74783" name="Line 31"/>
            <p:cNvSpPr>
              <a:spLocks noChangeShapeType="1"/>
            </p:cNvSpPr>
            <p:nvPr/>
          </p:nvSpPr>
          <p:spPr bwMode="auto">
            <a:xfrm>
              <a:off x="144" y="2505"/>
              <a:ext cx="5519" cy="0"/>
            </a:xfrm>
            <a:prstGeom prst="line">
              <a:avLst/>
            </a:prstGeom>
            <a:noFill/>
            <a:ln w="12700" cap="sq">
              <a:solidFill>
                <a:srgbClr val="99CCFF"/>
              </a:solidFill>
              <a:round/>
              <a:headEnd type="none" w="sm" len="sm"/>
              <a:tailEnd type="none" w="sm" len="sm"/>
            </a:ln>
            <a:effectLst/>
          </p:spPr>
          <p:txBody>
            <a:bodyPr/>
            <a:lstStyle/>
            <a:p>
              <a:pPr eaLnBrk="0" hangingPunct="0">
                <a:defRPr/>
              </a:pPr>
              <a:endParaRPr lang="en-US">
                <a:latin typeface="Times" pitchFamily="68" charset="0"/>
                <a:ea typeface="+mn-ea"/>
                <a:cs typeface="+mn-cs"/>
              </a:endParaRPr>
            </a:p>
          </p:txBody>
        </p:sp>
      </p:grpSp>
      <p:sp>
        <p:nvSpPr>
          <p:cNvPr id="13315" name="Rectangle 3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3316" name="Rectangle 3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4786" name="Rectangle 3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1">
                <a:latin typeface="Comic Sans MS" pitchFamily="24" charset="0"/>
                <a:ea typeface="Geneva" charset="0"/>
              </a:defRPr>
            </a:lvl1pPr>
          </a:lstStyle>
          <a:p>
            <a:pPr>
              <a:defRPr/>
            </a:pPr>
            <a:r>
              <a:rPr lang="en-US"/>
              <a:t>31 October 2004</a:t>
            </a:r>
          </a:p>
        </p:txBody>
      </p:sp>
      <p:sp>
        <p:nvSpPr>
          <p:cNvPr id="74787" name="Rectangle 3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1">
                <a:latin typeface="Comic Sans MS" pitchFamily="24" charset="0"/>
                <a:ea typeface="Geneva" charset="0"/>
              </a:defRPr>
            </a:lvl1pPr>
          </a:lstStyle>
          <a:p>
            <a:pPr>
              <a:defRPr/>
            </a:pPr>
            <a:r>
              <a:rPr lang="en-US"/>
              <a:t>Designed by MsEffie</a:t>
            </a:r>
          </a:p>
        </p:txBody>
      </p:sp>
      <p:sp>
        <p:nvSpPr>
          <p:cNvPr id="74788" name="Rectangle 3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1">
                <a:latin typeface="Comic Sans MS" charset="0"/>
              </a:defRPr>
            </a:lvl1pPr>
          </a:lstStyle>
          <a:p>
            <a:r>
              <a:rPr lang="en-US"/>
              <a:t>Page </a:t>
            </a:r>
            <a:fld id="{C11F2CC7-1088-EC4F-9AFA-30497791747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476" r:id="rId1"/>
    <p:sldLayoutId id="2147484340" r:id="rId2"/>
    <p:sldLayoutId id="2147484341" r:id="rId3"/>
    <p:sldLayoutId id="2147484342" r:id="rId4"/>
    <p:sldLayoutId id="2147484343" r:id="rId5"/>
    <p:sldLayoutId id="2147484344" r:id="rId6"/>
    <p:sldLayoutId id="2147484345" r:id="rId7"/>
    <p:sldLayoutId id="2147484346" r:id="rId8"/>
    <p:sldLayoutId id="2147484347" r:id="rId9"/>
    <p:sldLayoutId id="2147484348" r:id="rId10"/>
    <p:sldLayoutId id="2147484349" r:id="rId11"/>
  </p:sldLayoutIdLst>
  <p:txStyles>
    <p:titleStyle>
      <a:lvl1pPr algn="ctr" rtl="0" eaLnBrk="0" fontAlgn="base" hangingPunct="0">
        <a:spcBef>
          <a:spcPct val="0"/>
        </a:spcBef>
        <a:spcAft>
          <a:spcPct val="0"/>
        </a:spcAft>
        <a:defRPr sz="3600" b="1">
          <a:solidFill>
            <a:schemeClr val="tx2"/>
          </a:solidFill>
          <a:latin typeface="+mj-lt"/>
          <a:ea typeface="ヒラギノ角ゴ Pro W3" charset="0"/>
          <a:cs typeface="Geneva" pitchFamily="68" charset="-128"/>
        </a:defRPr>
      </a:lvl1pPr>
      <a:lvl2pPr algn="ctr" rtl="0" eaLnBrk="0" fontAlgn="base" hangingPunct="0">
        <a:spcBef>
          <a:spcPct val="0"/>
        </a:spcBef>
        <a:spcAft>
          <a:spcPct val="0"/>
        </a:spcAft>
        <a:defRPr sz="3600" b="1">
          <a:solidFill>
            <a:schemeClr val="tx2"/>
          </a:solidFill>
          <a:latin typeface="Comic Sans MS" pitchFamily="68" charset="0"/>
          <a:ea typeface="ヒラギノ角ゴ Pro W3" charset="0"/>
          <a:cs typeface="Geneva" pitchFamily="68" charset="-128"/>
        </a:defRPr>
      </a:lvl2pPr>
      <a:lvl3pPr algn="ctr" rtl="0" eaLnBrk="0" fontAlgn="base" hangingPunct="0">
        <a:spcBef>
          <a:spcPct val="0"/>
        </a:spcBef>
        <a:spcAft>
          <a:spcPct val="0"/>
        </a:spcAft>
        <a:defRPr sz="3600" b="1">
          <a:solidFill>
            <a:schemeClr val="tx2"/>
          </a:solidFill>
          <a:latin typeface="Comic Sans MS" pitchFamily="68" charset="0"/>
          <a:ea typeface="ヒラギノ角ゴ Pro W3" charset="0"/>
          <a:cs typeface="Geneva" pitchFamily="68" charset="-128"/>
        </a:defRPr>
      </a:lvl3pPr>
      <a:lvl4pPr algn="ctr" rtl="0" eaLnBrk="0" fontAlgn="base" hangingPunct="0">
        <a:spcBef>
          <a:spcPct val="0"/>
        </a:spcBef>
        <a:spcAft>
          <a:spcPct val="0"/>
        </a:spcAft>
        <a:defRPr sz="3600" b="1">
          <a:solidFill>
            <a:schemeClr val="tx2"/>
          </a:solidFill>
          <a:latin typeface="Comic Sans MS" pitchFamily="68" charset="0"/>
          <a:ea typeface="ヒラギノ角ゴ Pro W3" charset="0"/>
          <a:cs typeface="Geneva" pitchFamily="68" charset="-128"/>
        </a:defRPr>
      </a:lvl4pPr>
      <a:lvl5pPr algn="ctr" rtl="0" eaLnBrk="0" fontAlgn="base" hangingPunct="0">
        <a:spcBef>
          <a:spcPct val="0"/>
        </a:spcBef>
        <a:spcAft>
          <a:spcPct val="0"/>
        </a:spcAft>
        <a:defRPr sz="3600" b="1">
          <a:solidFill>
            <a:schemeClr val="tx2"/>
          </a:solidFill>
          <a:latin typeface="Comic Sans MS" pitchFamily="68" charset="0"/>
          <a:ea typeface="ヒラギノ角ゴ Pro W3" charset="0"/>
          <a:cs typeface="Geneva" pitchFamily="68" charset="-128"/>
        </a:defRPr>
      </a:lvl5pPr>
      <a:lvl6pPr marL="457200" algn="ctr" rtl="0" eaLnBrk="0" fontAlgn="base" hangingPunct="0">
        <a:spcBef>
          <a:spcPct val="0"/>
        </a:spcBef>
        <a:spcAft>
          <a:spcPct val="0"/>
        </a:spcAft>
        <a:defRPr sz="3600" b="1">
          <a:solidFill>
            <a:schemeClr val="tx2"/>
          </a:solidFill>
          <a:latin typeface="Comic Sans MS" pitchFamily="68" charset="0"/>
        </a:defRPr>
      </a:lvl6pPr>
      <a:lvl7pPr marL="914400" algn="ctr" rtl="0" eaLnBrk="0" fontAlgn="base" hangingPunct="0">
        <a:spcBef>
          <a:spcPct val="0"/>
        </a:spcBef>
        <a:spcAft>
          <a:spcPct val="0"/>
        </a:spcAft>
        <a:defRPr sz="3600" b="1">
          <a:solidFill>
            <a:schemeClr val="tx2"/>
          </a:solidFill>
          <a:latin typeface="Comic Sans MS" pitchFamily="68" charset="0"/>
        </a:defRPr>
      </a:lvl7pPr>
      <a:lvl8pPr marL="1371600" algn="ctr" rtl="0" eaLnBrk="0" fontAlgn="base" hangingPunct="0">
        <a:spcBef>
          <a:spcPct val="0"/>
        </a:spcBef>
        <a:spcAft>
          <a:spcPct val="0"/>
        </a:spcAft>
        <a:defRPr sz="3600" b="1">
          <a:solidFill>
            <a:schemeClr val="tx2"/>
          </a:solidFill>
          <a:latin typeface="Comic Sans MS" pitchFamily="68" charset="0"/>
        </a:defRPr>
      </a:lvl8pPr>
      <a:lvl9pPr marL="1828800" algn="ctr" rtl="0" eaLnBrk="0" fontAlgn="base" hangingPunct="0">
        <a:spcBef>
          <a:spcPct val="0"/>
        </a:spcBef>
        <a:spcAft>
          <a:spcPct val="0"/>
        </a:spcAft>
        <a:defRPr sz="3600" b="1">
          <a:solidFill>
            <a:schemeClr val="tx2"/>
          </a:solidFill>
          <a:latin typeface="Comic Sans MS" pitchFamily="68" charset="0"/>
        </a:defRPr>
      </a:lvl9pPr>
    </p:titleStyle>
    <p:bodyStyle>
      <a:lvl1pPr marL="342900" indent="-342900" algn="l" rtl="0" eaLnBrk="0" fontAlgn="base" hangingPunct="0">
        <a:spcBef>
          <a:spcPct val="20000"/>
        </a:spcBef>
        <a:spcAft>
          <a:spcPct val="0"/>
        </a:spcAft>
        <a:buChar char="•"/>
        <a:defRPr sz="2800" b="1">
          <a:solidFill>
            <a:schemeClr val="tx1"/>
          </a:solidFill>
          <a:latin typeface="+mn-lt"/>
          <a:ea typeface="ヒラギノ角ゴ Pro W3" charset="0"/>
          <a:cs typeface="Geneva" pitchFamily="68" charset="-128"/>
        </a:defRPr>
      </a:lvl1pPr>
      <a:lvl2pPr marL="742950" indent="-285750" algn="l" rtl="0" eaLnBrk="0" fontAlgn="base" hangingPunct="0">
        <a:spcBef>
          <a:spcPct val="20000"/>
        </a:spcBef>
        <a:spcAft>
          <a:spcPct val="0"/>
        </a:spcAft>
        <a:buChar char="–"/>
        <a:defRPr sz="2400" b="1">
          <a:solidFill>
            <a:schemeClr val="tx1"/>
          </a:solidFill>
          <a:latin typeface="+mn-lt"/>
          <a:ea typeface="Geneva" pitchFamily="68" charset="-128"/>
          <a:cs typeface="Geneva" charset="0"/>
        </a:defRPr>
      </a:lvl2pPr>
      <a:lvl3pPr marL="1143000" indent="-228600" algn="l" rtl="0" eaLnBrk="0" fontAlgn="base" hangingPunct="0">
        <a:spcBef>
          <a:spcPct val="20000"/>
        </a:spcBef>
        <a:spcAft>
          <a:spcPct val="0"/>
        </a:spcAft>
        <a:buChar char="•"/>
        <a:defRPr sz="2000" b="1">
          <a:solidFill>
            <a:schemeClr val="tx1"/>
          </a:solidFill>
          <a:latin typeface="+mn-lt"/>
          <a:ea typeface="ヒラギノ角ゴ Pro W3" charset="-128"/>
          <a:cs typeface="ヒラギノ角ゴ Pro W3" charset="0"/>
        </a:defRPr>
      </a:lvl3pPr>
      <a:lvl4pPr marL="1600200" indent="-228600" algn="l" rtl="0" eaLnBrk="0" fontAlgn="base" hangingPunct="0">
        <a:spcBef>
          <a:spcPct val="20000"/>
        </a:spcBef>
        <a:spcAft>
          <a:spcPct val="0"/>
        </a:spcAft>
        <a:buChar char="–"/>
        <a:defRPr b="1">
          <a:solidFill>
            <a:schemeClr val="tx1"/>
          </a:solidFill>
          <a:latin typeface="+mn-lt"/>
          <a:ea typeface="ヒラギノ角ゴ Pro W3" charset="-128"/>
        </a:defRPr>
      </a:lvl4pPr>
      <a:lvl5pPr marL="2057400" indent="-228600" algn="l" rtl="0" eaLnBrk="0" fontAlgn="base" hangingPunct="0">
        <a:spcBef>
          <a:spcPct val="20000"/>
        </a:spcBef>
        <a:spcAft>
          <a:spcPct val="0"/>
        </a:spcAft>
        <a:buChar char="•"/>
        <a:defRPr b="1">
          <a:solidFill>
            <a:schemeClr val="tx1"/>
          </a:solidFill>
          <a:latin typeface="+mn-lt"/>
          <a:ea typeface="ヒラギノ角ゴ Pro W3" charset="-128"/>
        </a:defRPr>
      </a:lvl5pPr>
      <a:lvl6pPr marL="2514600" indent="-228600" algn="l" rtl="0" eaLnBrk="0" fontAlgn="base" hangingPunct="0">
        <a:spcBef>
          <a:spcPct val="20000"/>
        </a:spcBef>
        <a:spcAft>
          <a:spcPct val="0"/>
        </a:spcAft>
        <a:buChar char="•"/>
        <a:defRPr b="1">
          <a:solidFill>
            <a:schemeClr val="tx1"/>
          </a:solidFill>
          <a:latin typeface="+mn-lt"/>
          <a:ea typeface="Geneva" pitchFamily="68" charset="-128"/>
        </a:defRPr>
      </a:lvl6pPr>
      <a:lvl7pPr marL="2971800" indent="-228600" algn="l" rtl="0" eaLnBrk="0" fontAlgn="base" hangingPunct="0">
        <a:spcBef>
          <a:spcPct val="20000"/>
        </a:spcBef>
        <a:spcAft>
          <a:spcPct val="0"/>
        </a:spcAft>
        <a:buChar char="•"/>
        <a:defRPr b="1">
          <a:solidFill>
            <a:schemeClr val="tx1"/>
          </a:solidFill>
          <a:latin typeface="+mn-lt"/>
          <a:ea typeface="Geneva" pitchFamily="68" charset="-128"/>
        </a:defRPr>
      </a:lvl7pPr>
      <a:lvl8pPr marL="3429000" indent="-228600" algn="l" rtl="0" eaLnBrk="0" fontAlgn="base" hangingPunct="0">
        <a:spcBef>
          <a:spcPct val="20000"/>
        </a:spcBef>
        <a:spcAft>
          <a:spcPct val="0"/>
        </a:spcAft>
        <a:buChar char="•"/>
        <a:defRPr b="1">
          <a:solidFill>
            <a:schemeClr val="tx1"/>
          </a:solidFill>
          <a:latin typeface="+mn-lt"/>
          <a:ea typeface="Geneva" pitchFamily="68" charset="-128"/>
        </a:defRPr>
      </a:lvl8pPr>
      <a:lvl9pPr marL="3886200" indent="-228600" algn="l" rtl="0" eaLnBrk="0" fontAlgn="base" hangingPunct="0">
        <a:spcBef>
          <a:spcPct val="20000"/>
        </a:spcBef>
        <a:spcAft>
          <a:spcPct val="0"/>
        </a:spcAft>
        <a:buChar char="•"/>
        <a:defRPr b="1">
          <a:solidFill>
            <a:schemeClr val="tx1"/>
          </a:solidFill>
          <a:latin typeface="+mn-lt"/>
          <a:ea typeface="Geneva"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5603"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168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800">
                <a:latin typeface="CAC Futura Casual" charset="0"/>
                <a:ea typeface="Geneva" charset="0"/>
              </a:defRPr>
            </a:lvl1pPr>
          </a:lstStyle>
          <a:p>
            <a:pPr>
              <a:defRPr/>
            </a:pPr>
            <a:r>
              <a:rPr lang="en-US"/>
              <a:t>31 October 2004</a:t>
            </a:r>
          </a:p>
        </p:txBody>
      </p:sp>
      <p:sp>
        <p:nvSpPr>
          <p:cNvPr id="71685"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800">
                <a:latin typeface="CAC Futura Casual" charset="0"/>
                <a:ea typeface="Geneva" charset="0"/>
              </a:defRPr>
            </a:lvl1pPr>
          </a:lstStyle>
          <a:p>
            <a:pPr>
              <a:defRPr/>
            </a:pPr>
            <a:r>
              <a:rPr lang="en-US"/>
              <a:t>Designed by MsEffie</a:t>
            </a:r>
          </a:p>
        </p:txBody>
      </p:sp>
      <p:sp>
        <p:nvSpPr>
          <p:cNvPr id="71686"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800">
                <a:latin typeface="CAC Futura Casual" charset="0"/>
              </a:defRPr>
            </a:lvl1pPr>
          </a:lstStyle>
          <a:p>
            <a:fld id="{8BDEF7AC-E453-8A49-8E9C-CA4A7F69AD92}"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477" r:id="rId1"/>
    <p:sldLayoutId id="2147484350" r:id="rId2"/>
    <p:sldLayoutId id="2147484351" r:id="rId3"/>
    <p:sldLayoutId id="2147484352" r:id="rId4"/>
    <p:sldLayoutId id="2147484353" r:id="rId5"/>
    <p:sldLayoutId id="2147484354" r:id="rId6"/>
    <p:sldLayoutId id="2147484355" r:id="rId7"/>
    <p:sldLayoutId id="2147484356" r:id="rId8"/>
    <p:sldLayoutId id="2147484357" r:id="rId9"/>
    <p:sldLayoutId id="2147484358" r:id="rId10"/>
    <p:sldLayoutId id="2147484359" r:id="rId11"/>
  </p:sldLayoutIdLst>
  <p:txStyles>
    <p:titleStyle>
      <a:lvl1pPr algn="l" rtl="0" eaLnBrk="0" fontAlgn="base" hangingPunct="0">
        <a:spcBef>
          <a:spcPct val="0"/>
        </a:spcBef>
        <a:spcAft>
          <a:spcPct val="0"/>
        </a:spcAft>
        <a:defRPr sz="5400">
          <a:solidFill>
            <a:schemeClr val="tx2"/>
          </a:solidFill>
          <a:latin typeface="+mj-lt"/>
          <a:ea typeface="ヒラギノ角ゴ Pro W3" charset="0"/>
          <a:cs typeface="Geneva" pitchFamily="68" charset="-128"/>
        </a:defRPr>
      </a:lvl1pPr>
      <a:lvl2pPr algn="l" rtl="0" eaLnBrk="0" fontAlgn="base" hangingPunct="0">
        <a:spcBef>
          <a:spcPct val="0"/>
        </a:spcBef>
        <a:spcAft>
          <a:spcPct val="0"/>
        </a:spcAft>
        <a:defRPr sz="5400">
          <a:solidFill>
            <a:schemeClr val="tx2"/>
          </a:solidFill>
          <a:latin typeface="Comic Sans MS" pitchFamily="68" charset="0"/>
          <a:ea typeface="ヒラギノ角ゴ Pro W3" charset="0"/>
          <a:cs typeface="Geneva" pitchFamily="68" charset="-128"/>
        </a:defRPr>
      </a:lvl2pPr>
      <a:lvl3pPr algn="l" rtl="0" eaLnBrk="0" fontAlgn="base" hangingPunct="0">
        <a:spcBef>
          <a:spcPct val="0"/>
        </a:spcBef>
        <a:spcAft>
          <a:spcPct val="0"/>
        </a:spcAft>
        <a:defRPr sz="5400">
          <a:solidFill>
            <a:schemeClr val="tx2"/>
          </a:solidFill>
          <a:latin typeface="Comic Sans MS" pitchFamily="68" charset="0"/>
          <a:ea typeface="ヒラギノ角ゴ Pro W3" charset="0"/>
          <a:cs typeface="Geneva" pitchFamily="68" charset="-128"/>
        </a:defRPr>
      </a:lvl3pPr>
      <a:lvl4pPr algn="l" rtl="0" eaLnBrk="0" fontAlgn="base" hangingPunct="0">
        <a:spcBef>
          <a:spcPct val="0"/>
        </a:spcBef>
        <a:spcAft>
          <a:spcPct val="0"/>
        </a:spcAft>
        <a:defRPr sz="5400">
          <a:solidFill>
            <a:schemeClr val="tx2"/>
          </a:solidFill>
          <a:latin typeface="Comic Sans MS" pitchFamily="68" charset="0"/>
          <a:ea typeface="ヒラギノ角ゴ Pro W3" charset="0"/>
          <a:cs typeface="Geneva" pitchFamily="68" charset="-128"/>
        </a:defRPr>
      </a:lvl4pPr>
      <a:lvl5pPr algn="l" rtl="0" eaLnBrk="0" fontAlgn="base" hangingPunct="0">
        <a:spcBef>
          <a:spcPct val="0"/>
        </a:spcBef>
        <a:spcAft>
          <a:spcPct val="0"/>
        </a:spcAft>
        <a:defRPr sz="5400">
          <a:solidFill>
            <a:schemeClr val="tx2"/>
          </a:solidFill>
          <a:latin typeface="Comic Sans MS" pitchFamily="68" charset="0"/>
          <a:ea typeface="ヒラギノ角ゴ Pro W3" charset="0"/>
          <a:cs typeface="Geneva" pitchFamily="68" charset="-128"/>
        </a:defRPr>
      </a:lvl5pPr>
      <a:lvl6pPr marL="457200" algn="l" rtl="0" fontAlgn="base">
        <a:spcBef>
          <a:spcPct val="0"/>
        </a:spcBef>
        <a:spcAft>
          <a:spcPct val="0"/>
        </a:spcAft>
        <a:defRPr sz="5400">
          <a:solidFill>
            <a:schemeClr val="tx2"/>
          </a:solidFill>
          <a:latin typeface="Comic Sans MS" pitchFamily="68" charset="0"/>
        </a:defRPr>
      </a:lvl6pPr>
      <a:lvl7pPr marL="914400" algn="l" rtl="0" fontAlgn="base">
        <a:spcBef>
          <a:spcPct val="0"/>
        </a:spcBef>
        <a:spcAft>
          <a:spcPct val="0"/>
        </a:spcAft>
        <a:defRPr sz="5400">
          <a:solidFill>
            <a:schemeClr val="tx2"/>
          </a:solidFill>
          <a:latin typeface="Comic Sans MS" pitchFamily="68" charset="0"/>
        </a:defRPr>
      </a:lvl7pPr>
      <a:lvl8pPr marL="1371600" algn="l" rtl="0" fontAlgn="base">
        <a:spcBef>
          <a:spcPct val="0"/>
        </a:spcBef>
        <a:spcAft>
          <a:spcPct val="0"/>
        </a:spcAft>
        <a:defRPr sz="5400">
          <a:solidFill>
            <a:schemeClr val="tx2"/>
          </a:solidFill>
          <a:latin typeface="Comic Sans MS" pitchFamily="68" charset="0"/>
        </a:defRPr>
      </a:lvl8pPr>
      <a:lvl9pPr marL="1828800" algn="l" rtl="0" fontAlgn="base">
        <a:spcBef>
          <a:spcPct val="0"/>
        </a:spcBef>
        <a:spcAft>
          <a:spcPct val="0"/>
        </a:spcAft>
        <a:defRPr sz="5400">
          <a:solidFill>
            <a:schemeClr val="tx2"/>
          </a:solidFill>
          <a:latin typeface="Comic Sans MS" pitchFamily="68" charset="0"/>
        </a:defRPr>
      </a:lvl9pPr>
    </p:titleStyle>
    <p:bodyStyle>
      <a:lvl1pPr marL="342900" indent="-342900" algn="l" rtl="0" eaLnBrk="0" fontAlgn="base" hangingPunct="0">
        <a:spcBef>
          <a:spcPct val="20000"/>
        </a:spcBef>
        <a:spcAft>
          <a:spcPct val="0"/>
        </a:spcAft>
        <a:buChar char="•"/>
        <a:defRPr sz="4000">
          <a:solidFill>
            <a:schemeClr val="tx1"/>
          </a:solidFill>
          <a:latin typeface="+mn-lt"/>
          <a:ea typeface="ヒラギノ角ゴ Pro W3" charset="0"/>
          <a:cs typeface="Geneva" pitchFamily="68" charset="-128"/>
        </a:defRPr>
      </a:lvl1pPr>
      <a:lvl2pPr marL="742950" indent="-285750" algn="l" rtl="0" eaLnBrk="0" fontAlgn="base" hangingPunct="0">
        <a:spcBef>
          <a:spcPct val="20000"/>
        </a:spcBef>
        <a:spcAft>
          <a:spcPct val="0"/>
        </a:spcAft>
        <a:buChar char="–"/>
        <a:defRPr sz="3600">
          <a:solidFill>
            <a:schemeClr val="tx1"/>
          </a:solidFill>
          <a:latin typeface="+mn-lt"/>
          <a:ea typeface="Geneva" pitchFamily="68" charset="-128"/>
          <a:cs typeface="Geneva" charset="0"/>
        </a:defRPr>
      </a:lvl2pPr>
      <a:lvl3pPr marL="1143000" indent="-228600" algn="l" rtl="0" eaLnBrk="0" fontAlgn="base" hangingPunct="0">
        <a:spcBef>
          <a:spcPct val="20000"/>
        </a:spcBef>
        <a:spcAft>
          <a:spcPct val="0"/>
        </a:spcAft>
        <a:buChar char="•"/>
        <a:defRPr sz="3200">
          <a:solidFill>
            <a:schemeClr val="tx1"/>
          </a:solidFill>
          <a:latin typeface="+mn-lt"/>
          <a:ea typeface="ヒラギノ角ゴ Pro W3" charset="-128"/>
          <a:cs typeface="ヒラギノ角ゴ Pro W3" charset="0"/>
        </a:defRPr>
      </a:lvl3pPr>
      <a:lvl4pPr marL="1600200" indent="-228600" algn="l" rtl="0" eaLnBrk="0" fontAlgn="base" hangingPunct="0">
        <a:spcBef>
          <a:spcPct val="20000"/>
        </a:spcBef>
        <a:spcAft>
          <a:spcPct val="0"/>
        </a:spcAft>
        <a:buChar char="–"/>
        <a:defRPr sz="2800">
          <a:solidFill>
            <a:schemeClr val="tx1"/>
          </a:solidFill>
          <a:latin typeface="+mn-lt"/>
          <a:ea typeface="ヒラギノ角ゴ Pro W3" charset="-128"/>
        </a:defRPr>
      </a:lvl4pPr>
      <a:lvl5pPr marL="2057400" indent="-228600" algn="l" rtl="0" eaLnBrk="0" fontAlgn="base" hangingPunct="0">
        <a:spcBef>
          <a:spcPct val="20000"/>
        </a:spcBef>
        <a:spcAft>
          <a:spcPct val="0"/>
        </a:spcAft>
        <a:buChar char="»"/>
        <a:defRPr sz="2800">
          <a:solidFill>
            <a:schemeClr val="tx1"/>
          </a:solidFill>
          <a:latin typeface="+mn-lt"/>
          <a:ea typeface="ヒラギノ角ゴ Pro W3" charset="-128"/>
        </a:defRPr>
      </a:lvl5pPr>
      <a:lvl6pPr marL="2514600" indent="-228600" algn="l" rtl="0" fontAlgn="base">
        <a:spcBef>
          <a:spcPct val="20000"/>
        </a:spcBef>
        <a:spcAft>
          <a:spcPct val="0"/>
        </a:spcAft>
        <a:buChar char="»"/>
        <a:defRPr sz="2800">
          <a:solidFill>
            <a:schemeClr val="tx1"/>
          </a:solidFill>
          <a:latin typeface="+mn-lt"/>
          <a:ea typeface="Geneva" pitchFamily="68" charset="-128"/>
        </a:defRPr>
      </a:lvl6pPr>
      <a:lvl7pPr marL="2971800" indent="-228600" algn="l" rtl="0" fontAlgn="base">
        <a:spcBef>
          <a:spcPct val="20000"/>
        </a:spcBef>
        <a:spcAft>
          <a:spcPct val="0"/>
        </a:spcAft>
        <a:buChar char="»"/>
        <a:defRPr sz="2800">
          <a:solidFill>
            <a:schemeClr val="tx1"/>
          </a:solidFill>
          <a:latin typeface="+mn-lt"/>
          <a:ea typeface="Geneva" pitchFamily="68" charset="-128"/>
        </a:defRPr>
      </a:lvl7pPr>
      <a:lvl8pPr marL="3429000" indent="-228600" algn="l" rtl="0" fontAlgn="base">
        <a:spcBef>
          <a:spcPct val="20000"/>
        </a:spcBef>
        <a:spcAft>
          <a:spcPct val="0"/>
        </a:spcAft>
        <a:buChar char="»"/>
        <a:defRPr sz="2800">
          <a:solidFill>
            <a:schemeClr val="tx1"/>
          </a:solidFill>
          <a:latin typeface="+mn-lt"/>
          <a:ea typeface="Geneva" pitchFamily="68" charset="-128"/>
        </a:defRPr>
      </a:lvl8pPr>
      <a:lvl9pPr marL="3886200" indent="-228600" algn="l" rtl="0" fontAlgn="base">
        <a:spcBef>
          <a:spcPct val="20000"/>
        </a:spcBef>
        <a:spcAft>
          <a:spcPct val="0"/>
        </a:spcAft>
        <a:buChar char="»"/>
        <a:defRPr sz="2800">
          <a:solidFill>
            <a:schemeClr val="tx1"/>
          </a:solidFill>
          <a:latin typeface="+mn-lt"/>
          <a:ea typeface="Geneva"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xfrm>
            <a:off x="762000" y="-1524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7891" name="Rectangle 3"/>
          <p:cNvSpPr>
            <a:spLocks noGrp="1" noChangeArrowheads="1"/>
          </p:cNvSpPr>
          <p:nvPr>
            <p:ph type="body" idx="1"/>
          </p:nvPr>
        </p:nvSpPr>
        <p:spPr bwMode="auto">
          <a:xfrm>
            <a:off x="1295400" y="1905000"/>
            <a:ext cx="67056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4360" r:id="rId1"/>
    <p:sldLayoutId id="2147484361" r:id="rId2"/>
    <p:sldLayoutId id="2147484362" r:id="rId3"/>
    <p:sldLayoutId id="2147484363" r:id="rId4"/>
    <p:sldLayoutId id="2147484364" r:id="rId5"/>
    <p:sldLayoutId id="2147484365" r:id="rId6"/>
    <p:sldLayoutId id="2147484366" r:id="rId7"/>
    <p:sldLayoutId id="2147484367" r:id="rId8"/>
    <p:sldLayoutId id="2147484368" r:id="rId9"/>
    <p:sldLayoutId id="2147484369" r:id="rId10"/>
    <p:sldLayoutId id="2147484370" r:id="rId11"/>
  </p:sldLayoutIdLst>
  <p:txStyles>
    <p:titleStyle>
      <a:lvl1pPr algn="ctr" rtl="0" eaLnBrk="0" fontAlgn="base" hangingPunct="0">
        <a:spcBef>
          <a:spcPct val="0"/>
        </a:spcBef>
        <a:spcAft>
          <a:spcPct val="0"/>
        </a:spcAft>
        <a:defRPr sz="4400">
          <a:solidFill>
            <a:srgbClr val="000099"/>
          </a:solidFill>
          <a:latin typeface="+mj-lt"/>
          <a:ea typeface="ヒラギノ角ゴ Pro W3" charset="0"/>
          <a:cs typeface="Geneva" pitchFamily="68" charset="-128"/>
        </a:defRPr>
      </a:lvl1pPr>
      <a:lvl2pPr algn="ctr" rtl="0" eaLnBrk="0" fontAlgn="base" hangingPunct="0">
        <a:spcBef>
          <a:spcPct val="0"/>
        </a:spcBef>
        <a:spcAft>
          <a:spcPct val="0"/>
        </a:spcAft>
        <a:defRPr sz="4400">
          <a:solidFill>
            <a:srgbClr val="000099"/>
          </a:solidFill>
          <a:latin typeface="Britannic Bold" pitchFamily="68" charset="0"/>
          <a:ea typeface="ヒラギノ角ゴ Pro W3" charset="0"/>
          <a:cs typeface="Geneva" pitchFamily="68" charset="-128"/>
        </a:defRPr>
      </a:lvl2pPr>
      <a:lvl3pPr algn="ctr" rtl="0" eaLnBrk="0" fontAlgn="base" hangingPunct="0">
        <a:spcBef>
          <a:spcPct val="0"/>
        </a:spcBef>
        <a:spcAft>
          <a:spcPct val="0"/>
        </a:spcAft>
        <a:defRPr sz="4400">
          <a:solidFill>
            <a:srgbClr val="000099"/>
          </a:solidFill>
          <a:latin typeface="Britannic Bold" pitchFamily="68" charset="0"/>
          <a:ea typeface="ヒラギノ角ゴ Pro W3" charset="0"/>
          <a:cs typeface="Geneva" pitchFamily="68" charset="-128"/>
        </a:defRPr>
      </a:lvl3pPr>
      <a:lvl4pPr algn="ctr" rtl="0" eaLnBrk="0" fontAlgn="base" hangingPunct="0">
        <a:spcBef>
          <a:spcPct val="0"/>
        </a:spcBef>
        <a:spcAft>
          <a:spcPct val="0"/>
        </a:spcAft>
        <a:defRPr sz="4400">
          <a:solidFill>
            <a:srgbClr val="000099"/>
          </a:solidFill>
          <a:latin typeface="Britannic Bold" pitchFamily="68" charset="0"/>
          <a:ea typeface="ヒラギノ角ゴ Pro W3" charset="0"/>
          <a:cs typeface="Geneva" pitchFamily="68" charset="-128"/>
        </a:defRPr>
      </a:lvl4pPr>
      <a:lvl5pPr algn="ctr" rtl="0" eaLnBrk="0" fontAlgn="base" hangingPunct="0">
        <a:spcBef>
          <a:spcPct val="0"/>
        </a:spcBef>
        <a:spcAft>
          <a:spcPct val="0"/>
        </a:spcAft>
        <a:defRPr sz="4400">
          <a:solidFill>
            <a:srgbClr val="000099"/>
          </a:solidFill>
          <a:latin typeface="Britannic Bold" pitchFamily="68" charset="0"/>
          <a:ea typeface="ヒラギノ角ゴ Pro W3" charset="0"/>
          <a:cs typeface="Geneva" pitchFamily="68" charset="-128"/>
        </a:defRPr>
      </a:lvl5pPr>
      <a:lvl6pPr marL="457200" algn="ctr" rtl="0" eaLnBrk="0" fontAlgn="base" hangingPunct="0">
        <a:spcBef>
          <a:spcPct val="0"/>
        </a:spcBef>
        <a:spcAft>
          <a:spcPct val="0"/>
        </a:spcAft>
        <a:defRPr sz="4400">
          <a:solidFill>
            <a:srgbClr val="000099"/>
          </a:solidFill>
          <a:latin typeface="Britannic Bold" pitchFamily="68" charset="0"/>
        </a:defRPr>
      </a:lvl6pPr>
      <a:lvl7pPr marL="914400" algn="ctr" rtl="0" eaLnBrk="0" fontAlgn="base" hangingPunct="0">
        <a:spcBef>
          <a:spcPct val="0"/>
        </a:spcBef>
        <a:spcAft>
          <a:spcPct val="0"/>
        </a:spcAft>
        <a:defRPr sz="4400">
          <a:solidFill>
            <a:srgbClr val="000099"/>
          </a:solidFill>
          <a:latin typeface="Britannic Bold" pitchFamily="68" charset="0"/>
        </a:defRPr>
      </a:lvl7pPr>
      <a:lvl8pPr marL="1371600" algn="ctr" rtl="0" eaLnBrk="0" fontAlgn="base" hangingPunct="0">
        <a:spcBef>
          <a:spcPct val="0"/>
        </a:spcBef>
        <a:spcAft>
          <a:spcPct val="0"/>
        </a:spcAft>
        <a:defRPr sz="4400">
          <a:solidFill>
            <a:srgbClr val="000099"/>
          </a:solidFill>
          <a:latin typeface="Britannic Bold" pitchFamily="68" charset="0"/>
        </a:defRPr>
      </a:lvl8pPr>
      <a:lvl9pPr marL="1828800" algn="ctr" rtl="0" eaLnBrk="0" fontAlgn="base" hangingPunct="0">
        <a:spcBef>
          <a:spcPct val="0"/>
        </a:spcBef>
        <a:spcAft>
          <a:spcPct val="0"/>
        </a:spcAft>
        <a:defRPr sz="4400">
          <a:solidFill>
            <a:srgbClr val="000099"/>
          </a:solidFill>
          <a:latin typeface="Britannic Bold" pitchFamily="68" charset="0"/>
        </a:defRPr>
      </a:lvl9pPr>
    </p:titleStyle>
    <p:bodyStyle>
      <a:lvl1pPr marL="342900" indent="-342900" algn="l" rtl="0" eaLnBrk="0" fontAlgn="base" hangingPunct="0">
        <a:spcBef>
          <a:spcPct val="20000"/>
        </a:spcBef>
        <a:spcAft>
          <a:spcPct val="0"/>
        </a:spcAft>
        <a:buChar char="•"/>
        <a:defRPr sz="3200">
          <a:solidFill>
            <a:srgbClr val="000000"/>
          </a:solidFill>
          <a:latin typeface="+mn-lt"/>
          <a:ea typeface="ヒラギノ角ゴ Pro W3" charset="0"/>
          <a:cs typeface="Geneva" pitchFamily="68" charset="-128"/>
        </a:defRPr>
      </a:lvl1pPr>
      <a:lvl2pPr marL="742950" indent="-285750" algn="l" rtl="0" eaLnBrk="0" fontAlgn="base" hangingPunct="0">
        <a:spcBef>
          <a:spcPct val="20000"/>
        </a:spcBef>
        <a:spcAft>
          <a:spcPct val="0"/>
        </a:spcAft>
        <a:buChar char="–"/>
        <a:defRPr sz="2800">
          <a:solidFill>
            <a:srgbClr val="000000"/>
          </a:solidFill>
          <a:latin typeface="+mn-lt"/>
          <a:ea typeface="Geneva" pitchFamily="68" charset="-128"/>
          <a:cs typeface="Geneva" charset="0"/>
        </a:defRPr>
      </a:lvl2pPr>
      <a:lvl3pPr marL="1143000" indent="-228600" algn="l" rtl="0" eaLnBrk="0" fontAlgn="base" hangingPunct="0">
        <a:spcBef>
          <a:spcPct val="20000"/>
        </a:spcBef>
        <a:spcAft>
          <a:spcPct val="0"/>
        </a:spcAft>
        <a:buChar char="•"/>
        <a:defRPr sz="2400">
          <a:solidFill>
            <a:srgbClr val="000000"/>
          </a:solidFill>
          <a:latin typeface="+mn-lt"/>
          <a:ea typeface="ヒラギノ角ゴ Pro W3" charset="-128"/>
          <a:cs typeface="ヒラギノ角ゴ Pro W3" charset="0"/>
        </a:defRPr>
      </a:lvl3pPr>
      <a:lvl4pPr marL="1600200" indent="-228600" algn="l" rtl="0" eaLnBrk="0" fontAlgn="base" hangingPunct="0">
        <a:spcBef>
          <a:spcPct val="20000"/>
        </a:spcBef>
        <a:spcAft>
          <a:spcPct val="0"/>
        </a:spcAft>
        <a:buChar char="–"/>
        <a:defRPr sz="2000">
          <a:solidFill>
            <a:srgbClr val="000000"/>
          </a:solidFill>
          <a:latin typeface="+mn-lt"/>
          <a:ea typeface="ヒラギノ角ゴ Pro W3" charset="-128"/>
        </a:defRPr>
      </a:lvl4pPr>
      <a:lvl5pPr marL="2057400" indent="-228600" algn="l" rtl="0" eaLnBrk="0" fontAlgn="base" hangingPunct="0">
        <a:spcBef>
          <a:spcPct val="20000"/>
        </a:spcBef>
        <a:spcAft>
          <a:spcPct val="0"/>
        </a:spcAft>
        <a:buChar char="»"/>
        <a:defRPr sz="2000">
          <a:solidFill>
            <a:srgbClr val="000000"/>
          </a:solidFill>
          <a:latin typeface="+mn-lt"/>
          <a:ea typeface="ヒラギノ角ゴ Pro W3" charset="-128"/>
        </a:defRPr>
      </a:lvl5pPr>
      <a:lvl6pPr marL="2514600" indent="-228600" algn="l" rtl="0" eaLnBrk="0" fontAlgn="base" hangingPunct="0">
        <a:spcBef>
          <a:spcPct val="20000"/>
        </a:spcBef>
        <a:spcAft>
          <a:spcPct val="0"/>
        </a:spcAft>
        <a:buChar char="»"/>
        <a:defRPr sz="2000">
          <a:solidFill>
            <a:srgbClr val="000000"/>
          </a:solidFill>
          <a:latin typeface="+mn-lt"/>
          <a:ea typeface="Geneva" pitchFamily="68" charset="-128"/>
        </a:defRPr>
      </a:lvl6pPr>
      <a:lvl7pPr marL="2971800" indent="-228600" algn="l" rtl="0" eaLnBrk="0" fontAlgn="base" hangingPunct="0">
        <a:spcBef>
          <a:spcPct val="20000"/>
        </a:spcBef>
        <a:spcAft>
          <a:spcPct val="0"/>
        </a:spcAft>
        <a:buChar char="»"/>
        <a:defRPr sz="2000">
          <a:solidFill>
            <a:srgbClr val="000000"/>
          </a:solidFill>
          <a:latin typeface="+mn-lt"/>
          <a:ea typeface="Geneva" pitchFamily="68" charset="-128"/>
        </a:defRPr>
      </a:lvl7pPr>
      <a:lvl8pPr marL="3429000" indent="-228600" algn="l" rtl="0" eaLnBrk="0" fontAlgn="base" hangingPunct="0">
        <a:spcBef>
          <a:spcPct val="20000"/>
        </a:spcBef>
        <a:spcAft>
          <a:spcPct val="0"/>
        </a:spcAft>
        <a:buChar char="»"/>
        <a:defRPr sz="2000">
          <a:solidFill>
            <a:srgbClr val="000000"/>
          </a:solidFill>
          <a:latin typeface="+mn-lt"/>
          <a:ea typeface="Geneva" pitchFamily="68" charset="-128"/>
        </a:defRPr>
      </a:lvl8pPr>
      <a:lvl9pPr marL="3886200" indent="-228600" algn="l" rtl="0" eaLnBrk="0" fontAlgn="base" hangingPunct="0">
        <a:spcBef>
          <a:spcPct val="20000"/>
        </a:spcBef>
        <a:spcAft>
          <a:spcPct val="0"/>
        </a:spcAft>
        <a:buChar char="»"/>
        <a:defRPr sz="2000">
          <a:solidFill>
            <a:srgbClr val="000000"/>
          </a:solidFill>
          <a:latin typeface="+mn-lt"/>
          <a:ea typeface="Geneva"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9" name="Line 3"/>
          <p:cNvSpPr>
            <a:spLocks noChangeShapeType="1"/>
          </p:cNvSpPr>
          <p:nvPr/>
        </p:nvSpPr>
        <p:spPr bwMode="auto">
          <a:xfrm>
            <a:off x="609600" y="0"/>
            <a:ext cx="0" cy="6858000"/>
          </a:xfrm>
          <a:prstGeom prst="line">
            <a:avLst/>
          </a:prstGeom>
          <a:noFill/>
          <a:ln w="19050">
            <a:solidFill>
              <a:srgbClr val="FF99CC"/>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0" name="Line 4"/>
          <p:cNvSpPr>
            <a:spLocks noChangeShapeType="1"/>
          </p:cNvSpPr>
          <p:nvPr/>
        </p:nvSpPr>
        <p:spPr bwMode="auto">
          <a:xfrm>
            <a:off x="0" y="8382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1" name="Line 5"/>
          <p:cNvSpPr>
            <a:spLocks noChangeShapeType="1"/>
          </p:cNvSpPr>
          <p:nvPr/>
        </p:nvSpPr>
        <p:spPr bwMode="auto">
          <a:xfrm>
            <a:off x="0" y="11430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2" name="Line 6"/>
          <p:cNvSpPr>
            <a:spLocks noChangeShapeType="1"/>
          </p:cNvSpPr>
          <p:nvPr/>
        </p:nvSpPr>
        <p:spPr bwMode="auto">
          <a:xfrm>
            <a:off x="0" y="14478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3" name="Line 7"/>
          <p:cNvSpPr>
            <a:spLocks noChangeShapeType="1"/>
          </p:cNvSpPr>
          <p:nvPr/>
        </p:nvSpPr>
        <p:spPr bwMode="auto">
          <a:xfrm>
            <a:off x="0" y="17526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4" name="Line 8"/>
          <p:cNvSpPr>
            <a:spLocks noChangeShapeType="1"/>
          </p:cNvSpPr>
          <p:nvPr/>
        </p:nvSpPr>
        <p:spPr bwMode="auto">
          <a:xfrm>
            <a:off x="0" y="20574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5" name="Line 9"/>
          <p:cNvSpPr>
            <a:spLocks noChangeShapeType="1"/>
          </p:cNvSpPr>
          <p:nvPr/>
        </p:nvSpPr>
        <p:spPr bwMode="auto">
          <a:xfrm>
            <a:off x="0" y="23622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6" name="Line 10"/>
          <p:cNvSpPr>
            <a:spLocks noChangeShapeType="1"/>
          </p:cNvSpPr>
          <p:nvPr/>
        </p:nvSpPr>
        <p:spPr bwMode="auto">
          <a:xfrm>
            <a:off x="0" y="26670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7" name="Line 11"/>
          <p:cNvSpPr>
            <a:spLocks noChangeShapeType="1"/>
          </p:cNvSpPr>
          <p:nvPr/>
        </p:nvSpPr>
        <p:spPr bwMode="auto">
          <a:xfrm>
            <a:off x="0" y="29718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8" name="Line 12"/>
          <p:cNvSpPr>
            <a:spLocks noChangeShapeType="1"/>
          </p:cNvSpPr>
          <p:nvPr/>
        </p:nvSpPr>
        <p:spPr bwMode="auto">
          <a:xfrm>
            <a:off x="0" y="32766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89" name="Line 13"/>
          <p:cNvSpPr>
            <a:spLocks noChangeShapeType="1"/>
          </p:cNvSpPr>
          <p:nvPr/>
        </p:nvSpPr>
        <p:spPr bwMode="auto">
          <a:xfrm>
            <a:off x="0" y="35814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0" name="Line 14"/>
          <p:cNvSpPr>
            <a:spLocks noChangeShapeType="1"/>
          </p:cNvSpPr>
          <p:nvPr/>
        </p:nvSpPr>
        <p:spPr bwMode="auto">
          <a:xfrm>
            <a:off x="0" y="38862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1" name="Line 15"/>
          <p:cNvSpPr>
            <a:spLocks noChangeShapeType="1"/>
          </p:cNvSpPr>
          <p:nvPr/>
        </p:nvSpPr>
        <p:spPr bwMode="auto">
          <a:xfrm>
            <a:off x="0" y="41910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2" name="Line 16"/>
          <p:cNvSpPr>
            <a:spLocks noChangeShapeType="1"/>
          </p:cNvSpPr>
          <p:nvPr/>
        </p:nvSpPr>
        <p:spPr bwMode="auto">
          <a:xfrm>
            <a:off x="0" y="44958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3" name="Line 17"/>
          <p:cNvSpPr>
            <a:spLocks noChangeShapeType="1"/>
          </p:cNvSpPr>
          <p:nvPr/>
        </p:nvSpPr>
        <p:spPr bwMode="auto">
          <a:xfrm>
            <a:off x="0" y="48006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4" name="Line 18"/>
          <p:cNvSpPr>
            <a:spLocks noChangeShapeType="1"/>
          </p:cNvSpPr>
          <p:nvPr/>
        </p:nvSpPr>
        <p:spPr bwMode="auto">
          <a:xfrm>
            <a:off x="0" y="51054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5" name="Line 19"/>
          <p:cNvSpPr>
            <a:spLocks noChangeShapeType="1"/>
          </p:cNvSpPr>
          <p:nvPr/>
        </p:nvSpPr>
        <p:spPr bwMode="auto">
          <a:xfrm>
            <a:off x="0" y="54102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6" name="Line 20"/>
          <p:cNvSpPr>
            <a:spLocks noChangeShapeType="1"/>
          </p:cNvSpPr>
          <p:nvPr/>
        </p:nvSpPr>
        <p:spPr bwMode="auto">
          <a:xfrm>
            <a:off x="0" y="57150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7" name="Line 21"/>
          <p:cNvSpPr>
            <a:spLocks noChangeShapeType="1"/>
          </p:cNvSpPr>
          <p:nvPr/>
        </p:nvSpPr>
        <p:spPr bwMode="auto">
          <a:xfrm>
            <a:off x="0" y="60198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8" name="Line 22"/>
          <p:cNvSpPr>
            <a:spLocks noChangeShapeType="1"/>
          </p:cNvSpPr>
          <p:nvPr/>
        </p:nvSpPr>
        <p:spPr bwMode="auto">
          <a:xfrm>
            <a:off x="0" y="63246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50199" name="Line 23"/>
          <p:cNvSpPr>
            <a:spLocks noChangeShapeType="1"/>
          </p:cNvSpPr>
          <p:nvPr/>
        </p:nvSpPr>
        <p:spPr bwMode="auto">
          <a:xfrm>
            <a:off x="0" y="6629400"/>
            <a:ext cx="9144000" cy="0"/>
          </a:xfrm>
          <a:prstGeom prst="line">
            <a:avLst/>
          </a:prstGeom>
          <a:noFill/>
          <a:ln w="0">
            <a:solidFill>
              <a:srgbClr val="00CCFF"/>
            </a:solidFill>
            <a:round/>
            <a:headEnd/>
            <a:tailEnd/>
          </a:ln>
          <a:effectLst/>
        </p:spPr>
        <p:txBody>
          <a:bodyPr wrap="none" anchor="ctr"/>
          <a:lstStyle/>
          <a:p>
            <a:pPr eaLnBrk="0" hangingPunct="0">
              <a:defRPr/>
            </a:pPr>
            <a:endParaRPr lang="en-US">
              <a:latin typeface="Times" pitchFamily="68" charset="0"/>
              <a:ea typeface="+mn-ea"/>
              <a:cs typeface="+mn-cs"/>
            </a:endParaRPr>
          </a:p>
        </p:txBody>
      </p:sp>
      <p:sp>
        <p:nvSpPr>
          <p:cNvPr id="2" name="Rectangle 24"/>
          <p:cNvSpPr>
            <a:spLocks noGrp="1" noChangeArrowheads="1"/>
          </p:cNvSpPr>
          <p:nvPr>
            <p:ph type="title"/>
          </p:nvPr>
        </p:nvSpPr>
        <p:spPr bwMode="auto">
          <a:xfrm>
            <a:off x="685800" y="609600"/>
            <a:ext cx="7772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0200" name="Rectangle 25"/>
          <p:cNvSpPr>
            <a:spLocks noGrp="1" noChangeArrowheads="1"/>
          </p:cNvSpPr>
          <p:nvPr>
            <p:ph type="body" idx="1"/>
          </p:nvPr>
        </p:nvSpPr>
        <p:spPr bwMode="auto">
          <a:xfrm>
            <a:off x="685800" y="1676400"/>
            <a:ext cx="77724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0202" name="Rectangle 26"/>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400">
                <a:latin typeface="Arial" pitchFamily="34" charset="0"/>
                <a:ea typeface="Geneva" charset="0"/>
              </a:defRPr>
            </a:lvl1pPr>
          </a:lstStyle>
          <a:p>
            <a:pPr>
              <a:defRPr/>
            </a:pPr>
            <a:r>
              <a:rPr lang="en-US"/>
              <a:t>31 October 2004</a:t>
            </a:r>
          </a:p>
        </p:txBody>
      </p:sp>
      <p:sp>
        <p:nvSpPr>
          <p:cNvPr id="50203" name="Rectangle 27"/>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defRPr sz="1400">
                <a:latin typeface="Arial" pitchFamily="34" charset="0"/>
                <a:ea typeface="Geneva" charset="0"/>
              </a:defRPr>
            </a:lvl1pPr>
          </a:lstStyle>
          <a:p>
            <a:pPr>
              <a:defRPr/>
            </a:pPr>
            <a:r>
              <a:rPr lang="en-US"/>
              <a:t>Designed by MsEffie</a:t>
            </a:r>
          </a:p>
        </p:txBody>
      </p:sp>
      <p:sp>
        <p:nvSpPr>
          <p:cNvPr id="50204" name="Rectangle 28"/>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400">
                <a:latin typeface="Arial" charset="0"/>
              </a:defRPr>
            </a:lvl1pPr>
          </a:lstStyle>
          <a:p>
            <a:fld id="{B1AB1BBB-EFE6-2244-8AAB-3DFBBBF0D7F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478" r:id="rId1"/>
    <p:sldLayoutId id="2147484371" r:id="rId2"/>
    <p:sldLayoutId id="2147484372" r:id="rId3"/>
    <p:sldLayoutId id="2147484373" r:id="rId4"/>
    <p:sldLayoutId id="2147484374" r:id="rId5"/>
    <p:sldLayoutId id="2147484375" r:id="rId6"/>
    <p:sldLayoutId id="2147484376" r:id="rId7"/>
    <p:sldLayoutId id="2147484377" r:id="rId8"/>
    <p:sldLayoutId id="2147484378" r:id="rId9"/>
    <p:sldLayoutId id="2147484379" r:id="rId10"/>
    <p:sldLayoutId id="2147484380" r:id="rId11"/>
  </p:sldLayoutIdLst>
  <p:txStyles>
    <p:titleStyle>
      <a:lvl1pPr algn="ctr" rtl="0" eaLnBrk="0" fontAlgn="base" hangingPunct="0">
        <a:spcBef>
          <a:spcPct val="0"/>
        </a:spcBef>
        <a:spcAft>
          <a:spcPct val="0"/>
        </a:spcAft>
        <a:defRPr sz="4400" b="1">
          <a:solidFill>
            <a:schemeClr val="tx2"/>
          </a:solidFill>
          <a:latin typeface="+mj-lt"/>
          <a:ea typeface="ヒラギノ角ゴ Pro W3" charset="0"/>
          <a:cs typeface="Geneva" pitchFamily="68" charset="-128"/>
        </a:defRPr>
      </a:lvl1pPr>
      <a:lvl2pPr algn="ctr" rtl="0" eaLnBrk="0" fontAlgn="base" hangingPunct="0">
        <a:spcBef>
          <a:spcPct val="0"/>
        </a:spcBef>
        <a:spcAft>
          <a:spcPct val="0"/>
        </a:spcAft>
        <a:defRPr sz="4400" b="1">
          <a:solidFill>
            <a:schemeClr val="tx2"/>
          </a:solidFill>
          <a:latin typeface="Arial" pitchFamily="68" charset="0"/>
          <a:ea typeface="ヒラギノ角ゴ Pro W3" charset="0"/>
          <a:cs typeface="Geneva" pitchFamily="68" charset="-128"/>
        </a:defRPr>
      </a:lvl2pPr>
      <a:lvl3pPr algn="ctr" rtl="0" eaLnBrk="0" fontAlgn="base" hangingPunct="0">
        <a:spcBef>
          <a:spcPct val="0"/>
        </a:spcBef>
        <a:spcAft>
          <a:spcPct val="0"/>
        </a:spcAft>
        <a:defRPr sz="4400" b="1">
          <a:solidFill>
            <a:schemeClr val="tx2"/>
          </a:solidFill>
          <a:latin typeface="Arial" pitchFamily="68" charset="0"/>
          <a:ea typeface="ヒラギノ角ゴ Pro W3" charset="0"/>
          <a:cs typeface="Geneva" pitchFamily="68" charset="-128"/>
        </a:defRPr>
      </a:lvl3pPr>
      <a:lvl4pPr algn="ctr" rtl="0" eaLnBrk="0" fontAlgn="base" hangingPunct="0">
        <a:spcBef>
          <a:spcPct val="0"/>
        </a:spcBef>
        <a:spcAft>
          <a:spcPct val="0"/>
        </a:spcAft>
        <a:defRPr sz="4400" b="1">
          <a:solidFill>
            <a:schemeClr val="tx2"/>
          </a:solidFill>
          <a:latin typeface="Arial" pitchFamily="68" charset="0"/>
          <a:ea typeface="ヒラギノ角ゴ Pro W3" charset="0"/>
          <a:cs typeface="Geneva" pitchFamily="68" charset="-128"/>
        </a:defRPr>
      </a:lvl4pPr>
      <a:lvl5pPr algn="ctr" rtl="0" eaLnBrk="0" fontAlgn="base" hangingPunct="0">
        <a:spcBef>
          <a:spcPct val="0"/>
        </a:spcBef>
        <a:spcAft>
          <a:spcPct val="0"/>
        </a:spcAft>
        <a:defRPr sz="4400" b="1">
          <a:solidFill>
            <a:schemeClr val="tx2"/>
          </a:solidFill>
          <a:latin typeface="Arial" pitchFamily="68" charset="0"/>
          <a:ea typeface="ヒラギノ角ゴ Pro W3" charset="0"/>
          <a:cs typeface="Geneva" pitchFamily="68" charset="-128"/>
        </a:defRPr>
      </a:lvl5pPr>
      <a:lvl6pPr marL="457200" algn="ctr" rtl="0" fontAlgn="base">
        <a:spcBef>
          <a:spcPct val="0"/>
        </a:spcBef>
        <a:spcAft>
          <a:spcPct val="0"/>
        </a:spcAft>
        <a:defRPr sz="4400" b="1">
          <a:solidFill>
            <a:schemeClr val="tx2"/>
          </a:solidFill>
          <a:latin typeface="Arial" pitchFamily="68" charset="0"/>
        </a:defRPr>
      </a:lvl6pPr>
      <a:lvl7pPr marL="914400" algn="ctr" rtl="0" fontAlgn="base">
        <a:spcBef>
          <a:spcPct val="0"/>
        </a:spcBef>
        <a:spcAft>
          <a:spcPct val="0"/>
        </a:spcAft>
        <a:defRPr sz="4400" b="1">
          <a:solidFill>
            <a:schemeClr val="tx2"/>
          </a:solidFill>
          <a:latin typeface="Arial" pitchFamily="68" charset="0"/>
        </a:defRPr>
      </a:lvl7pPr>
      <a:lvl8pPr marL="1371600" algn="ctr" rtl="0" fontAlgn="base">
        <a:spcBef>
          <a:spcPct val="0"/>
        </a:spcBef>
        <a:spcAft>
          <a:spcPct val="0"/>
        </a:spcAft>
        <a:defRPr sz="4400" b="1">
          <a:solidFill>
            <a:schemeClr val="tx2"/>
          </a:solidFill>
          <a:latin typeface="Arial" pitchFamily="68" charset="0"/>
        </a:defRPr>
      </a:lvl8pPr>
      <a:lvl9pPr marL="1828800" algn="ctr" rtl="0" fontAlgn="base">
        <a:spcBef>
          <a:spcPct val="0"/>
        </a:spcBef>
        <a:spcAft>
          <a:spcPct val="0"/>
        </a:spcAft>
        <a:defRPr sz="4400" b="1">
          <a:solidFill>
            <a:schemeClr val="tx2"/>
          </a:solidFill>
          <a:latin typeface="Arial" pitchFamily="68" charset="0"/>
        </a:defRPr>
      </a:lvl9pPr>
    </p:titleStyle>
    <p:bodyStyle>
      <a:lvl1pPr marL="342900" indent="-342900" algn="l" rtl="0" eaLnBrk="0" fontAlgn="base" hangingPunct="0">
        <a:spcBef>
          <a:spcPct val="20000"/>
        </a:spcBef>
        <a:spcAft>
          <a:spcPct val="0"/>
        </a:spcAft>
        <a:buChar char="•"/>
        <a:defRPr sz="4000">
          <a:solidFill>
            <a:schemeClr val="tx1"/>
          </a:solidFill>
          <a:latin typeface="+mn-lt"/>
          <a:ea typeface="ヒラギノ角ゴ Pro W3" charset="0"/>
          <a:cs typeface="Geneva" pitchFamily="68" charset="-128"/>
        </a:defRPr>
      </a:lvl1pPr>
      <a:lvl2pPr marL="742950" indent="-285750" algn="l" rtl="0" eaLnBrk="0" fontAlgn="base" hangingPunct="0">
        <a:spcBef>
          <a:spcPct val="20000"/>
        </a:spcBef>
        <a:spcAft>
          <a:spcPct val="0"/>
        </a:spcAft>
        <a:buChar char="–"/>
        <a:defRPr sz="3600">
          <a:solidFill>
            <a:schemeClr val="tx1"/>
          </a:solidFill>
          <a:latin typeface="+mn-lt"/>
          <a:ea typeface="Geneva" pitchFamily="68" charset="-128"/>
          <a:cs typeface="Geneva" charset="0"/>
        </a:defRPr>
      </a:lvl2pPr>
      <a:lvl3pPr marL="1143000" indent="-228600" algn="l" rtl="0" eaLnBrk="0" fontAlgn="base" hangingPunct="0">
        <a:spcBef>
          <a:spcPct val="20000"/>
        </a:spcBef>
        <a:spcAft>
          <a:spcPct val="0"/>
        </a:spcAft>
        <a:buChar char="•"/>
        <a:defRPr sz="3200">
          <a:solidFill>
            <a:schemeClr val="tx1"/>
          </a:solidFill>
          <a:latin typeface="+mn-lt"/>
          <a:ea typeface="ヒラギノ角ゴ Pro W3" charset="-128"/>
          <a:cs typeface="ヒラギノ角ゴ Pro W3" charset="0"/>
        </a:defRPr>
      </a:lvl3pPr>
      <a:lvl4pPr marL="1600200" indent="-228600" algn="l" rtl="0" eaLnBrk="0" fontAlgn="base" hangingPunct="0">
        <a:spcBef>
          <a:spcPct val="20000"/>
        </a:spcBef>
        <a:spcAft>
          <a:spcPct val="0"/>
        </a:spcAft>
        <a:buChar char="–"/>
        <a:defRPr sz="2800">
          <a:solidFill>
            <a:schemeClr val="tx1"/>
          </a:solidFill>
          <a:latin typeface="+mn-lt"/>
          <a:ea typeface="ヒラギノ角ゴ Pro W3" charset="-128"/>
        </a:defRPr>
      </a:lvl4pPr>
      <a:lvl5pPr marL="2057400" indent="-228600" algn="l" rtl="0" eaLnBrk="0" fontAlgn="base" hangingPunct="0">
        <a:spcBef>
          <a:spcPct val="20000"/>
        </a:spcBef>
        <a:spcAft>
          <a:spcPct val="0"/>
        </a:spcAft>
        <a:buChar char="»"/>
        <a:defRPr sz="2400">
          <a:solidFill>
            <a:schemeClr val="tx1"/>
          </a:solidFill>
          <a:latin typeface="+mn-lt"/>
          <a:ea typeface="ヒラギノ角ゴ Pro W3" charset="-128"/>
        </a:defRPr>
      </a:lvl5pPr>
      <a:lvl6pPr marL="2514600" indent="-228600" algn="l" rtl="0" fontAlgn="base">
        <a:spcBef>
          <a:spcPct val="20000"/>
        </a:spcBef>
        <a:spcAft>
          <a:spcPct val="0"/>
        </a:spcAft>
        <a:buChar char="»"/>
        <a:defRPr sz="2400">
          <a:solidFill>
            <a:schemeClr val="tx1"/>
          </a:solidFill>
          <a:latin typeface="+mn-lt"/>
          <a:ea typeface="Geneva" pitchFamily="68" charset="-128"/>
        </a:defRPr>
      </a:lvl6pPr>
      <a:lvl7pPr marL="2971800" indent="-228600" algn="l" rtl="0" fontAlgn="base">
        <a:spcBef>
          <a:spcPct val="20000"/>
        </a:spcBef>
        <a:spcAft>
          <a:spcPct val="0"/>
        </a:spcAft>
        <a:buChar char="»"/>
        <a:defRPr sz="2400">
          <a:solidFill>
            <a:schemeClr val="tx1"/>
          </a:solidFill>
          <a:latin typeface="+mn-lt"/>
          <a:ea typeface="Geneva" pitchFamily="68" charset="-128"/>
        </a:defRPr>
      </a:lvl7pPr>
      <a:lvl8pPr marL="3429000" indent="-228600" algn="l" rtl="0" fontAlgn="base">
        <a:spcBef>
          <a:spcPct val="20000"/>
        </a:spcBef>
        <a:spcAft>
          <a:spcPct val="0"/>
        </a:spcAft>
        <a:buChar char="»"/>
        <a:defRPr sz="2400">
          <a:solidFill>
            <a:schemeClr val="tx1"/>
          </a:solidFill>
          <a:latin typeface="+mn-lt"/>
          <a:ea typeface="Geneva" pitchFamily="68" charset="-128"/>
        </a:defRPr>
      </a:lvl8pPr>
      <a:lvl9pPr marL="3886200" indent="-228600" algn="l" rtl="0" fontAlgn="base">
        <a:spcBef>
          <a:spcPct val="20000"/>
        </a:spcBef>
        <a:spcAft>
          <a:spcPct val="0"/>
        </a:spcAft>
        <a:buChar char="»"/>
        <a:defRPr sz="2400">
          <a:solidFill>
            <a:schemeClr val="tx1"/>
          </a:solidFill>
          <a:latin typeface="+mn-lt"/>
          <a:ea typeface="Geneva"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bwMode="auto">
          <a:xfrm>
            <a:off x="990600" y="381000"/>
            <a:ext cx="73914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2467" name="Rectangle 3"/>
          <p:cNvSpPr>
            <a:spLocks noGrp="1" noChangeArrowheads="1"/>
          </p:cNvSpPr>
          <p:nvPr>
            <p:ph type="body" idx="1"/>
          </p:nvPr>
        </p:nvSpPr>
        <p:spPr bwMode="auto">
          <a:xfrm>
            <a:off x="990600" y="1676400"/>
            <a:ext cx="73914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4479" r:id="rId1"/>
    <p:sldLayoutId id="2147484381" r:id="rId2"/>
    <p:sldLayoutId id="2147484382" r:id="rId3"/>
    <p:sldLayoutId id="2147484383" r:id="rId4"/>
    <p:sldLayoutId id="2147484384" r:id="rId5"/>
    <p:sldLayoutId id="2147484385" r:id="rId6"/>
    <p:sldLayoutId id="2147484386" r:id="rId7"/>
    <p:sldLayoutId id="2147484387" r:id="rId8"/>
    <p:sldLayoutId id="2147484388" r:id="rId9"/>
    <p:sldLayoutId id="2147484389" r:id="rId10"/>
    <p:sldLayoutId id="2147484390" r:id="rId11"/>
  </p:sldLayoutIdLst>
  <p:timing>
    <p:tnLst>
      <p:par>
        <p:cTn xmlns:p14="http://schemas.microsoft.com/office/powerpoint/2010/mai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ヒラギノ角ゴ Pro W3" charset="0"/>
          <a:cs typeface="Geneva" pitchFamily="68" charset="-128"/>
        </a:defRPr>
      </a:lvl1pPr>
      <a:lvl2pPr algn="ctr" rtl="0" eaLnBrk="0" fontAlgn="base" hangingPunct="0">
        <a:spcBef>
          <a:spcPct val="0"/>
        </a:spcBef>
        <a:spcAft>
          <a:spcPct val="0"/>
        </a:spcAft>
        <a:defRPr sz="4400">
          <a:solidFill>
            <a:schemeClr val="tx2"/>
          </a:solidFill>
          <a:latin typeface="Times New Roman" pitchFamily="68" charset="0"/>
          <a:ea typeface="ヒラギノ角ゴ Pro W3" charset="0"/>
          <a:cs typeface="Geneva" pitchFamily="68" charset="-128"/>
        </a:defRPr>
      </a:lvl2pPr>
      <a:lvl3pPr algn="ctr" rtl="0" eaLnBrk="0" fontAlgn="base" hangingPunct="0">
        <a:spcBef>
          <a:spcPct val="0"/>
        </a:spcBef>
        <a:spcAft>
          <a:spcPct val="0"/>
        </a:spcAft>
        <a:defRPr sz="4400">
          <a:solidFill>
            <a:schemeClr val="tx2"/>
          </a:solidFill>
          <a:latin typeface="Times New Roman" pitchFamily="68" charset="0"/>
          <a:ea typeface="ヒラギノ角ゴ Pro W3" charset="0"/>
          <a:cs typeface="Geneva" pitchFamily="68" charset="-128"/>
        </a:defRPr>
      </a:lvl3pPr>
      <a:lvl4pPr algn="ctr" rtl="0" eaLnBrk="0" fontAlgn="base" hangingPunct="0">
        <a:spcBef>
          <a:spcPct val="0"/>
        </a:spcBef>
        <a:spcAft>
          <a:spcPct val="0"/>
        </a:spcAft>
        <a:defRPr sz="4400">
          <a:solidFill>
            <a:schemeClr val="tx2"/>
          </a:solidFill>
          <a:latin typeface="Times New Roman" pitchFamily="68" charset="0"/>
          <a:ea typeface="ヒラギノ角ゴ Pro W3" charset="0"/>
          <a:cs typeface="Geneva" pitchFamily="68" charset="-128"/>
        </a:defRPr>
      </a:lvl4pPr>
      <a:lvl5pPr algn="ctr" rtl="0" eaLnBrk="0" fontAlgn="base" hangingPunct="0">
        <a:spcBef>
          <a:spcPct val="0"/>
        </a:spcBef>
        <a:spcAft>
          <a:spcPct val="0"/>
        </a:spcAft>
        <a:defRPr sz="4400">
          <a:solidFill>
            <a:schemeClr val="tx2"/>
          </a:solidFill>
          <a:latin typeface="Times New Roman" pitchFamily="68" charset="0"/>
          <a:ea typeface="ヒラギノ角ゴ Pro W3" charset="0"/>
          <a:cs typeface="Geneva" pitchFamily="68" charset="-128"/>
        </a:defRPr>
      </a:lvl5pPr>
      <a:lvl6pPr marL="457200" algn="ctr" rtl="0" fontAlgn="base">
        <a:spcBef>
          <a:spcPct val="0"/>
        </a:spcBef>
        <a:spcAft>
          <a:spcPct val="0"/>
        </a:spcAft>
        <a:defRPr sz="4400">
          <a:solidFill>
            <a:schemeClr val="tx2"/>
          </a:solidFill>
          <a:latin typeface="Times New Roman" pitchFamily="68" charset="0"/>
        </a:defRPr>
      </a:lvl6pPr>
      <a:lvl7pPr marL="914400" algn="ctr" rtl="0" fontAlgn="base">
        <a:spcBef>
          <a:spcPct val="0"/>
        </a:spcBef>
        <a:spcAft>
          <a:spcPct val="0"/>
        </a:spcAft>
        <a:defRPr sz="4400">
          <a:solidFill>
            <a:schemeClr val="tx2"/>
          </a:solidFill>
          <a:latin typeface="Times New Roman" pitchFamily="68" charset="0"/>
        </a:defRPr>
      </a:lvl7pPr>
      <a:lvl8pPr marL="1371600" algn="ctr" rtl="0" fontAlgn="base">
        <a:spcBef>
          <a:spcPct val="0"/>
        </a:spcBef>
        <a:spcAft>
          <a:spcPct val="0"/>
        </a:spcAft>
        <a:defRPr sz="4400">
          <a:solidFill>
            <a:schemeClr val="tx2"/>
          </a:solidFill>
          <a:latin typeface="Times New Roman" pitchFamily="68" charset="0"/>
        </a:defRPr>
      </a:lvl8pPr>
      <a:lvl9pPr marL="1828800" algn="ctr" rtl="0" fontAlgn="base">
        <a:spcBef>
          <a:spcPct val="0"/>
        </a:spcBef>
        <a:spcAft>
          <a:spcPct val="0"/>
        </a:spcAft>
        <a:defRPr sz="4400">
          <a:solidFill>
            <a:schemeClr val="tx2"/>
          </a:solidFill>
          <a:latin typeface="Times New Roman" pitchFamily="6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ヒラギノ角ゴ Pro W3" charset="0"/>
          <a:cs typeface="Geneva" pitchFamily="68" charset="-128"/>
        </a:defRPr>
      </a:lvl1pPr>
      <a:lvl2pPr marL="742950" indent="-285750" algn="l" rtl="0" eaLnBrk="0" fontAlgn="base" hangingPunct="0">
        <a:spcBef>
          <a:spcPct val="20000"/>
        </a:spcBef>
        <a:spcAft>
          <a:spcPct val="0"/>
        </a:spcAft>
        <a:buChar char="–"/>
        <a:defRPr sz="2800">
          <a:solidFill>
            <a:schemeClr val="tx1"/>
          </a:solidFill>
          <a:latin typeface="+mn-lt"/>
          <a:ea typeface="Geneva" pitchFamily="68" charset="-128"/>
          <a:cs typeface="Geneva" charset="0"/>
        </a:defRPr>
      </a:lvl2pPr>
      <a:lvl3pPr marL="1143000" indent="-228600" algn="l" rtl="0" eaLnBrk="0" fontAlgn="base" hangingPunct="0">
        <a:spcBef>
          <a:spcPct val="20000"/>
        </a:spcBef>
        <a:spcAft>
          <a:spcPct val="0"/>
        </a:spcAft>
        <a:buChar char="•"/>
        <a:defRPr sz="2400">
          <a:solidFill>
            <a:schemeClr val="tx1"/>
          </a:solidFill>
          <a:latin typeface="+mn-lt"/>
          <a:ea typeface="ヒラギノ角ゴ Pro W3" charset="-128"/>
          <a:cs typeface="ヒラギノ角ゴ Pro W3" charset="0"/>
        </a:defRPr>
      </a:lvl3pPr>
      <a:lvl4pPr marL="1600200" indent="-228600" algn="l" rtl="0" eaLnBrk="0" fontAlgn="base" hangingPunct="0">
        <a:spcBef>
          <a:spcPct val="20000"/>
        </a:spcBef>
        <a:spcAft>
          <a:spcPct val="0"/>
        </a:spcAft>
        <a:buChar char="–"/>
        <a:defRPr sz="2000">
          <a:solidFill>
            <a:schemeClr val="tx1"/>
          </a:solidFill>
          <a:latin typeface="+mn-lt"/>
          <a:ea typeface="ヒラギノ角ゴ Pro W3" charset="-128"/>
        </a:defRPr>
      </a:lvl4pPr>
      <a:lvl5pPr marL="2057400" indent="-228600" algn="l" rtl="0" eaLnBrk="0" fontAlgn="base" hangingPunct="0">
        <a:spcBef>
          <a:spcPct val="20000"/>
        </a:spcBef>
        <a:spcAft>
          <a:spcPct val="0"/>
        </a:spcAft>
        <a:buChar char="»"/>
        <a:defRPr sz="2000">
          <a:solidFill>
            <a:schemeClr val="tx1"/>
          </a:solidFill>
          <a:latin typeface="+mn-lt"/>
          <a:ea typeface="ヒラギノ角ゴ Pro W3" charset="-128"/>
        </a:defRPr>
      </a:lvl5pPr>
      <a:lvl6pPr marL="2514600" indent="-228600" algn="l" rtl="0" fontAlgn="base">
        <a:spcBef>
          <a:spcPct val="20000"/>
        </a:spcBef>
        <a:spcAft>
          <a:spcPct val="0"/>
        </a:spcAft>
        <a:buChar char="»"/>
        <a:defRPr sz="2000">
          <a:solidFill>
            <a:schemeClr val="tx1"/>
          </a:solidFill>
          <a:latin typeface="+mn-lt"/>
          <a:ea typeface="Geneva" pitchFamily="68" charset="-128"/>
        </a:defRPr>
      </a:lvl6pPr>
      <a:lvl7pPr marL="2971800" indent="-228600" algn="l" rtl="0" fontAlgn="base">
        <a:spcBef>
          <a:spcPct val="20000"/>
        </a:spcBef>
        <a:spcAft>
          <a:spcPct val="0"/>
        </a:spcAft>
        <a:buChar char="»"/>
        <a:defRPr sz="2000">
          <a:solidFill>
            <a:schemeClr val="tx1"/>
          </a:solidFill>
          <a:latin typeface="+mn-lt"/>
          <a:ea typeface="Geneva" pitchFamily="68" charset="-128"/>
        </a:defRPr>
      </a:lvl7pPr>
      <a:lvl8pPr marL="3429000" indent="-228600" algn="l" rtl="0" fontAlgn="base">
        <a:spcBef>
          <a:spcPct val="20000"/>
        </a:spcBef>
        <a:spcAft>
          <a:spcPct val="0"/>
        </a:spcAft>
        <a:buChar char="»"/>
        <a:defRPr sz="2000">
          <a:solidFill>
            <a:schemeClr val="tx1"/>
          </a:solidFill>
          <a:latin typeface="+mn-lt"/>
          <a:ea typeface="Geneva" pitchFamily="68" charset="-128"/>
        </a:defRPr>
      </a:lvl8pPr>
      <a:lvl9pPr marL="3886200" indent="-228600" algn="l" rtl="0" fontAlgn="base">
        <a:spcBef>
          <a:spcPct val="20000"/>
        </a:spcBef>
        <a:spcAft>
          <a:spcPct val="0"/>
        </a:spcAft>
        <a:buChar char="»"/>
        <a:defRPr sz="2000">
          <a:solidFill>
            <a:schemeClr val="tx1"/>
          </a:solidFill>
          <a:latin typeface="+mn-lt"/>
          <a:ea typeface="Geneva"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74755"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solidFill>
                  <a:srgbClr val="03042B"/>
                </a:solidFill>
                <a:latin typeface="Trebuchet MS" pitchFamily="24" charset="0"/>
                <a:ea typeface="Geneva" charset="0"/>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solidFill>
                  <a:srgbClr val="03042B"/>
                </a:solidFill>
                <a:latin typeface="Trebuchet MS" pitchFamily="24" charset="0"/>
                <a:ea typeface="Geneva"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03042B"/>
                </a:solidFill>
                <a:latin typeface="Trebuchet MS" charset="0"/>
              </a:defRPr>
            </a:lvl1pPr>
          </a:lstStyle>
          <a:p>
            <a:fld id="{712CC761-46D6-AB47-BC30-1857AC69FE74}"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480" r:id="rId1"/>
    <p:sldLayoutId id="2147484391" r:id="rId2"/>
    <p:sldLayoutId id="2147484392" r:id="rId3"/>
    <p:sldLayoutId id="2147484393" r:id="rId4"/>
    <p:sldLayoutId id="2147484394" r:id="rId5"/>
    <p:sldLayoutId id="2147484395" r:id="rId6"/>
    <p:sldLayoutId id="2147484396" r:id="rId7"/>
    <p:sldLayoutId id="2147484397" r:id="rId8"/>
    <p:sldLayoutId id="2147484398" r:id="rId9"/>
    <p:sldLayoutId id="2147484399" r:id="rId10"/>
    <p:sldLayoutId id="2147484400" r:id="rId11"/>
  </p:sldLayoutIdLst>
  <p:txStyles>
    <p:titleStyle>
      <a:lvl1pPr algn="ctr" rtl="0" eaLnBrk="0" fontAlgn="base" hangingPunct="0">
        <a:spcBef>
          <a:spcPct val="0"/>
        </a:spcBef>
        <a:spcAft>
          <a:spcPct val="0"/>
        </a:spcAft>
        <a:defRPr sz="4400">
          <a:solidFill>
            <a:srgbClr val="03042B"/>
          </a:solidFill>
          <a:latin typeface="+mj-lt"/>
          <a:ea typeface="ヒラギノ角ゴ Pro W3" charset="0"/>
          <a:cs typeface="Geneva" pitchFamily="16" charset="-128"/>
        </a:defRPr>
      </a:lvl1pPr>
      <a:lvl2pPr algn="ctr" rtl="0" eaLnBrk="0" fontAlgn="base" hangingPunct="0">
        <a:spcBef>
          <a:spcPct val="0"/>
        </a:spcBef>
        <a:spcAft>
          <a:spcPct val="0"/>
        </a:spcAft>
        <a:defRPr sz="4400">
          <a:solidFill>
            <a:srgbClr val="03042B"/>
          </a:solidFill>
          <a:latin typeface="Trebuchet MS" pitchFamily="68" charset="0"/>
          <a:ea typeface="ヒラギノ角ゴ Pro W3" charset="0"/>
          <a:cs typeface="Geneva" pitchFamily="16" charset="-128"/>
        </a:defRPr>
      </a:lvl2pPr>
      <a:lvl3pPr algn="ctr" rtl="0" eaLnBrk="0" fontAlgn="base" hangingPunct="0">
        <a:spcBef>
          <a:spcPct val="0"/>
        </a:spcBef>
        <a:spcAft>
          <a:spcPct val="0"/>
        </a:spcAft>
        <a:defRPr sz="4400">
          <a:solidFill>
            <a:srgbClr val="03042B"/>
          </a:solidFill>
          <a:latin typeface="Trebuchet MS" pitchFamily="68" charset="0"/>
          <a:ea typeface="ヒラギノ角ゴ Pro W3" charset="0"/>
          <a:cs typeface="Geneva" pitchFamily="16" charset="-128"/>
        </a:defRPr>
      </a:lvl3pPr>
      <a:lvl4pPr algn="ctr" rtl="0" eaLnBrk="0" fontAlgn="base" hangingPunct="0">
        <a:spcBef>
          <a:spcPct val="0"/>
        </a:spcBef>
        <a:spcAft>
          <a:spcPct val="0"/>
        </a:spcAft>
        <a:defRPr sz="4400">
          <a:solidFill>
            <a:srgbClr val="03042B"/>
          </a:solidFill>
          <a:latin typeface="Trebuchet MS" pitchFamily="68" charset="0"/>
          <a:ea typeface="ヒラギノ角ゴ Pro W3" charset="0"/>
          <a:cs typeface="Geneva" pitchFamily="16" charset="-128"/>
        </a:defRPr>
      </a:lvl4pPr>
      <a:lvl5pPr algn="ctr" rtl="0" eaLnBrk="0" fontAlgn="base" hangingPunct="0">
        <a:spcBef>
          <a:spcPct val="0"/>
        </a:spcBef>
        <a:spcAft>
          <a:spcPct val="0"/>
        </a:spcAft>
        <a:defRPr sz="4400">
          <a:solidFill>
            <a:srgbClr val="03042B"/>
          </a:solidFill>
          <a:latin typeface="Trebuchet MS" pitchFamily="68" charset="0"/>
          <a:ea typeface="ヒラギノ角ゴ Pro W3" charset="0"/>
          <a:cs typeface="Geneva" pitchFamily="16" charset="-128"/>
        </a:defRPr>
      </a:lvl5pPr>
      <a:lvl6pPr marL="457200" algn="ctr" rtl="0" fontAlgn="base">
        <a:spcBef>
          <a:spcPct val="0"/>
        </a:spcBef>
        <a:spcAft>
          <a:spcPct val="0"/>
        </a:spcAft>
        <a:defRPr sz="4400">
          <a:solidFill>
            <a:srgbClr val="03042B"/>
          </a:solidFill>
          <a:latin typeface="Trebuchet MS" pitchFamily="68" charset="0"/>
        </a:defRPr>
      </a:lvl6pPr>
      <a:lvl7pPr marL="914400" algn="ctr" rtl="0" fontAlgn="base">
        <a:spcBef>
          <a:spcPct val="0"/>
        </a:spcBef>
        <a:spcAft>
          <a:spcPct val="0"/>
        </a:spcAft>
        <a:defRPr sz="4400">
          <a:solidFill>
            <a:srgbClr val="03042B"/>
          </a:solidFill>
          <a:latin typeface="Trebuchet MS" pitchFamily="68" charset="0"/>
        </a:defRPr>
      </a:lvl7pPr>
      <a:lvl8pPr marL="1371600" algn="ctr" rtl="0" fontAlgn="base">
        <a:spcBef>
          <a:spcPct val="0"/>
        </a:spcBef>
        <a:spcAft>
          <a:spcPct val="0"/>
        </a:spcAft>
        <a:defRPr sz="4400">
          <a:solidFill>
            <a:srgbClr val="03042B"/>
          </a:solidFill>
          <a:latin typeface="Trebuchet MS" pitchFamily="68" charset="0"/>
        </a:defRPr>
      </a:lvl8pPr>
      <a:lvl9pPr marL="1828800" algn="ctr" rtl="0" fontAlgn="base">
        <a:spcBef>
          <a:spcPct val="0"/>
        </a:spcBef>
        <a:spcAft>
          <a:spcPct val="0"/>
        </a:spcAft>
        <a:defRPr sz="4400">
          <a:solidFill>
            <a:srgbClr val="03042B"/>
          </a:solidFill>
          <a:latin typeface="Trebuchet MS" pitchFamily="68" charset="0"/>
        </a:defRPr>
      </a:lvl9pPr>
    </p:titleStyle>
    <p:bodyStyle>
      <a:lvl1pPr marL="342900" indent="-342900" algn="l" rtl="0" eaLnBrk="0" fontAlgn="base" hangingPunct="0">
        <a:spcBef>
          <a:spcPct val="20000"/>
        </a:spcBef>
        <a:spcAft>
          <a:spcPct val="0"/>
        </a:spcAft>
        <a:buChar char="•"/>
        <a:defRPr sz="3200">
          <a:solidFill>
            <a:srgbClr val="03042B"/>
          </a:solidFill>
          <a:latin typeface="+mn-lt"/>
          <a:ea typeface="ヒラギノ角ゴ Pro W3" charset="0"/>
          <a:cs typeface="Geneva" pitchFamily="16" charset="-128"/>
        </a:defRPr>
      </a:lvl1pPr>
      <a:lvl2pPr marL="742950" indent="-285750" algn="l" rtl="0" eaLnBrk="0" fontAlgn="base" hangingPunct="0">
        <a:spcBef>
          <a:spcPct val="20000"/>
        </a:spcBef>
        <a:spcAft>
          <a:spcPct val="0"/>
        </a:spcAft>
        <a:buChar char="–"/>
        <a:defRPr sz="2800">
          <a:solidFill>
            <a:srgbClr val="03042B"/>
          </a:solidFill>
          <a:latin typeface="+mn-lt"/>
          <a:ea typeface="Geneva" pitchFamily="68" charset="-128"/>
          <a:cs typeface="Geneva" charset="0"/>
        </a:defRPr>
      </a:lvl2pPr>
      <a:lvl3pPr marL="1143000" indent="-228600" algn="l" rtl="0" eaLnBrk="0" fontAlgn="base" hangingPunct="0">
        <a:spcBef>
          <a:spcPct val="20000"/>
        </a:spcBef>
        <a:spcAft>
          <a:spcPct val="0"/>
        </a:spcAft>
        <a:buChar char="•"/>
        <a:defRPr sz="2400">
          <a:solidFill>
            <a:srgbClr val="03042B"/>
          </a:solidFill>
          <a:latin typeface="+mn-lt"/>
          <a:ea typeface="ヒラギノ角ゴ Pro W3" charset="-128"/>
          <a:cs typeface="ヒラギノ角ゴ Pro W3" charset="0"/>
        </a:defRPr>
      </a:lvl3pPr>
      <a:lvl4pPr marL="1600200" indent="-228600" algn="l" rtl="0" eaLnBrk="0" fontAlgn="base" hangingPunct="0">
        <a:spcBef>
          <a:spcPct val="20000"/>
        </a:spcBef>
        <a:spcAft>
          <a:spcPct val="0"/>
        </a:spcAft>
        <a:buChar char="–"/>
        <a:defRPr sz="2000">
          <a:solidFill>
            <a:srgbClr val="03042B"/>
          </a:solidFill>
          <a:latin typeface="+mn-lt"/>
          <a:ea typeface="ヒラギノ角ゴ Pro W3" charset="-128"/>
        </a:defRPr>
      </a:lvl4pPr>
      <a:lvl5pPr marL="2057400" indent="-228600" algn="l" rtl="0" eaLnBrk="0" fontAlgn="base" hangingPunct="0">
        <a:spcBef>
          <a:spcPct val="20000"/>
        </a:spcBef>
        <a:spcAft>
          <a:spcPct val="0"/>
        </a:spcAft>
        <a:buChar char="»"/>
        <a:defRPr sz="2000">
          <a:solidFill>
            <a:srgbClr val="03042B"/>
          </a:solidFill>
          <a:latin typeface="+mn-lt"/>
          <a:ea typeface="ヒラギノ角ゴ Pro W3" charset="-128"/>
        </a:defRPr>
      </a:lvl5pPr>
      <a:lvl6pPr marL="2514600" indent="-228600" algn="l" rtl="0" fontAlgn="base">
        <a:spcBef>
          <a:spcPct val="20000"/>
        </a:spcBef>
        <a:spcAft>
          <a:spcPct val="0"/>
        </a:spcAft>
        <a:buChar char="»"/>
        <a:defRPr sz="2000">
          <a:solidFill>
            <a:srgbClr val="03042B"/>
          </a:solidFill>
          <a:latin typeface="+mn-lt"/>
          <a:ea typeface="Geneva" pitchFamily="68" charset="-128"/>
        </a:defRPr>
      </a:lvl6pPr>
      <a:lvl7pPr marL="2971800" indent="-228600" algn="l" rtl="0" fontAlgn="base">
        <a:spcBef>
          <a:spcPct val="20000"/>
        </a:spcBef>
        <a:spcAft>
          <a:spcPct val="0"/>
        </a:spcAft>
        <a:buChar char="»"/>
        <a:defRPr sz="2000">
          <a:solidFill>
            <a:srgbClr val="03042B"/>
          </a:solidFill>
          <a:latin typeface="+mn-lt"/>
          <a:ea typeface="Geneva" pitchFamily="68" charset="-128"/>
        </a:defRPr>
      </a:lvl7pPr>
      <a:lvl8pPr marL="3429000" indent="-228600" algn="l" rtl="0" fontAlgn="base">
        <a:spcBef>
          <a:spcPct val="20000"/>
        </a:spcBef>
        <a:spcAft>
          <a:spcPct val="0"/>
        </a:spcAft>
        <a:buChar char="»"/>
        <a:defRPr sz="2000">
          <a:solidFill>
            <a:srgbClr val="03042B"/>
          </a:solidFill>
          <a:latin typeface="+mn-lt"/>
          <a:ea typeface="Geneva" pitchFamily="68" charset="-128"/>
        </a:defRPr>
      </a:lvl8pPr>
      <a:lvl9pPr marL="3886200" indent="-228600" algn="l" rtl="0" fontAlgn="base">
        <a:spcBef>
          <a:spcPct val="20000"/>
        </a:spcBef>
        <a:spcAft>
          <a:spcPct val="0"/>
        </a:spcAft>
        <a:buChar char="»"/>
        <a:defRPr sz="2000">
          <a:solidFill>
            <a:srgbClr val="03042B"/>
          </a:solidFill>
          <a:latin typeface="+mn-lt"/>
          <a:ea typeface="Geneva"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0" name="Rectangle 36"/>
          <p:cNvSpPr>
            <a:spLocks noChangeArrowheads="1"/>
          </p:cNvSpPr>
          <p:nvPr/>
        </p:nvSpPr>
        <p:spPr bwMode="auto">
          <a:xfrm>
            <a:off x="0" y="0"/>
            <a:ext cx="9144000" cy="6856413"/>
          </a:xfrm>
          <a:prstGeom prst="rect">
            <a:avLst/>
          </a:prstGeom>
          <a:gradFill rotWithShape="0">
            <a:gsLst>
              <a:gs pos="0">
                <a:srgbClr val="CCCCCC"/>
              </a:gs>
              <a:gs pos="100000">
                <a:srgbClr val="CCCCCC">
                  <a:gamma/>
                  <a:shade val="96078"/>
                  <a:invGamma/>
                </a:srgbClr>
              </a:gs>
            </a:gsLst>
            <a:lin ang="2700000" scaled="1"/>
          </a:gradFill>
          <a:ln w="9525">
            <a:noFill/>
            <a:miter lim="800000"/>
            <a:headEnd/>
            <a:tailEnd/>
          </a:ln>
          <a:effectLst/>
        </p:spPr>
        <p:txBody>
          <a:bodyPr wrap="none" anchor="ctr"/>
          <a:lstStyle/>
          <a:p>
            <a:pPr eaLnBrk="0" hangingPunct="0">
              <a:defRPr/>
            </a:pPr>
            <a:endParaRPr lang="en-US">
              <a:ea typeface="Geneva" charset="0"/>
            </a:endParaRPr>
          </a:p>
        </p:txBody>
      </p:sp>
      <p:sp>
        <p:nvSpPr>
          <p:cNvPr id="87043"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87044" name="Rectangle 3"/>
          <p:cNvSpPr>
            <a:spLocks noGrp="1" noChangeArrowheads="1"/>
          </p:cNvSpPr>
          <p:nvPr>
            <p:ph type="body" idx="1"/>
          </p:nvPr>
        </p:nvSpPr>
        <p:spPr bwMode="auto">
          <a:xfrm>
            <a:off x="457200" y="1066800"/>
            <a:ext cx="8229600" cy="370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ea typeface="Geneva"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ea typeface="Geneva"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vl1pPr>
          </a:lstStyle>
          <a:p>
            <a:fld id="{20A81D70-DD46-4241-9132-E05B0142A464}"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481" r:id="rId1"/>
    <p:sldLayoutId id="2147484401" r:id="rId2"/>
    <p:sldLayoutId id="2147484402" r:id="rId3"/>
    <p:sldLayoutId id="2147484403" r:id="rId4"/>
    <p:sldLayoutId id="2147484404" r:id="rId5"/>
    <p:sldLayoutId id="2147484405" r:id="rId6"/>
    <p:sldLayoutId id="2147484406" r:id="rId7"/>
    <p:sldLayoutId id="2147484407" r:id="rId8"/>
    <p:sldLayoutId id="2147484408" r:id="rId9"/>
    <p:sldLayoutId id="2147484409" r:id="rId10"/>
    <p:sldLayoutId id="2147484410" r:id="rId11"/>
    <p:sldLayoutId id="2147484411" r:id="rId12"/>
    <p:sldLayoutId id="2147484412" r:id="rId13"/>
  </p:sldLayoutIdLst>
  <p:txStyles>
    <p:titleStyle>
      <a:lvl1pPr algn="ctr" rtl="0" eaLnBrk="0" fontAlgn="base" hangingPunct="0">
        <a:spcBef>
          <a:spcPct val="0"/>
        </a:spcBef>
        <a:spcAft>
          <a:spcPct val="0"/>
        </a:spcAft>
        <a:defRPr sz="4400">
          <a:solidFill>
            <a:schemeClr val="tx2"/>
          </a:solidFill>
          <a:latin typeface="+mj-lt"/>
          <a:ea typeface="ヒラギノ角ゴ Pro W3" charset="0"/>
          <a:cs typeface="Geneva" pitchFamily="16" charset="-128"/>
        </a:defRPr>
      </a:lvl1pPr>
      <a:lvl2pPr algn="ctr" rtl="0" eaLnBrk="0" fontAlgn="base" hangingPunct="0">
        <a:spcBef>
          <a:spcPct val="0"/>
        </a:spcBef>
        <a:spcAft>
          <a:spcPct val="0"/>
        </a:spcAft>
        <a:defRPr sz="4400">
          <a:solidFill>
            <a:schemeClr val="tx2"/>
          </a:solidFill>
          <a:latin typeface="Arial" pitchFamily="68" charset="0"/>
          <a:ea typeface="ヒラギノ角ゴ Pro W3" charset="0"/>
          <a:cs typeface="Geneva" pitchFamily="16" charset="-128"/>
        </a:defRPr>
      </a:lvl2pPr>
      <a:lvl3pPr algn="ctr" rtl="0" eaLnBrk="0" fontAlgn="base" hangingPunct="0">
        <a:spcBef>
          <a:spcPct val="0"/>
        </a:spcBef>
        <a:spcAft>
          <a:spcPct val="0"/>
        </a:spcAft>
        <a:defRPr sz="4400">
          <a:solidFill>
            <a:schemeClr val="tx2"/>
          </a:solidFill>
          <a:latin typeface="Arial" pitchFamily="68" charset="0"/>
          <a:ea typeface="ヒラギノ角ゴ Pro W3" charset="0"/>
          <a:cs typeface="Geneva" pitchFamily="16" charset="-128"/>
        </a:defRPr>
      </a:lvl3pPr>
      <a:lvl4pPr algn="ctr" rtl="0" eaLnBrk="0" fontAlgn="base" hangingPunct="0">
        <a:spcBef>
          <a:spcPct val="0"/>
        </a:spcBef>
        <a:spcAft>
          <a:spcPct val="0"/>
        </a:spcAft>
        <a:defRPr sz="4400">
          <a:solidFill>
            <a:schemeClr val="tx2"/>
          </a:solidFill>
          <a:latin typeface="Arial" pitchFamily="68" charset="0"/>
          <a:ea typeface="ヒラギノ角ゴ Pro W3" charset="0"/>
          <a:cs typeface="Geneva" pitchFamily="16" charset="-128"/>
        </a:defRPr>
      </a:lvl4pPr>
      <a:lvl5pPr algn="ctr" rtl="0" eaLnBrk="0" fontAlgn="base" hangingPunct="0">
        <a:spcBef>
          <a:spcPct val="0"/>
        </a:spcBef>
        <a:spcAft>
          <a:spcPct val="0"/>
        </a:spcAft>
        <a:defRPr sz="4400">
          <a:solidFill>
            <a:schemeClr val="tx2"/>
          </a:solidFill>
          <a:latin typeface="Arial" pitchFamily="68" charset="0"/>
          <a:ea typeface="ヒラギノ角ゴ Pro W3" charset="0"/>
          <a:cs typeface="Geneva" pitchFamily="16" charset="-128"/>
        </a:defRPr>
      </a:lvl5pPr>
      <a:lvl6pPr marL="457200" algn="ctr" rtl="0" fontAlgn="base">
        <a:spcBef>
          <a:spcPct val="0"/>
        </a:spcBef>
        <a:spcAft>
          <a:spcPct val="0"/>
        </a:spcAft>
        <a:defRPr sz="4400">
          <a:solidFill>
            <a:schemeClr val="tx2"/>
          </a:solidFill>
          <a:latin typeface="Arial" pitchFamily="68" charset="0"/>
        </a:defRPr>
      </a:lvl6pPr>
      <a:lvl7pPr marL="914400" algn="ctr" rtl="0" fontAlgn="base">
        <a:spcBef>
          <a:spcPct val="0"/>
        </a:spcBef>
        <a:spcAft>
          <a:spcPct val="0"/>
        </a:spcAft>
        <a:defRPr sz="4400">
          <a:solidFill>
            <a:schemeClr val="tx2"/>
          </a:solidFill>
          <a:latin typeface="Arial" pitchFamily="68" charset="0"/>
        </a:defRPr>
      </a:lvl7pPr>
      <a:lvl8pPr marL="1371600" algn="ctr" rtl="0" fontAlgn="base">
        <a:spcBef>
          <a:spcPct val="0"/>
        </a:spcBef>
        <a:spcAft>
          <a:spcPct val="0"/>
        </a:spcAft>
        <a:defRPr sz="4400">
          <a:solidFill>
            <a:schemeClr val="tx2"/>
          </a:solidFill>
          <a:latin typeface="Arial" pitchFamily="68" charset="0"/>
        </a:defRPr>
      </a:lvl8pPr>
      <a:lvl9pPr marL="1828800" algn="ctr" rtl="0" fontAlgn="base">
        <a:spcBef>
          <a:spcPct val="0"/>
        </a:spcBef>
        <a:spcAft>
          <a:spcPct val="0"/>
        </a:spcAft>
        <a:defRPr sz="4400">
          <a:solidFill>
            <a:schemeClr val="tx2"/>
          </a:solidFill>
          <a:latin typeface="Arial" pitchFamily="6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ヒラギノ角ゴ Pro W3" charset="0"/>
          <a:cs typeface="Geneva" pitchFamily="16" charset="-128"/>
        </a:defRPr>
      </a:lvl1pPr>
      <a:lvl2pPr marL="742950" indent="-285750" algn="l" rtl="0" eaLnBrk="0" fontAlgn="base" hangingPunct="0">
        <a:spcBef>
          <a:spcPct val="20000"/>
        </a:spcBef>
        <a:spcAft>
          <a:spcPct val="0"/>
        </a:spcAft>
        <a:buChar char="–"/>
        <a:defRPr sz="2800">
          <a:solidFill>
            <a:schemeClr val="tx1"/>
          </a:solidFill>
          <a:latin typeface="+mn-lt"/>
          <a:ea typeface="Geneva" pitchFamily="68" charset="-128"/>
          <a:cs typeface="Geneva" charset="0"/>
        </a:defRPr>
      </a:lvl2pPr>
      <a:lvl3pPr marL="1143000" indent="-228600" algn="l" rtl="0" eaLnBrk="0" fontAlgn="base" hangingPunct="0">
        <a:spcBef>
          <a:spcPct val="20000"/>
        </a:spcBef>
        <a:spcAft>
          <a:spcPct val="0"/>
        </a:spcAft>
        <a:buChar char="•"/>
        <a:defRPr sz="2400">
          <a:solidFill>
            <a:schemeClr val="tx1"/>
          </a:solidFill>
          <a:latin typeface="+mn-lt"/>
          <a:ea typeface="ヒラギノ角ゴ Pro W3" charset="-128"/>
          <a:cs typeface="ヒラギノ角ゴ Pro W3" charset="0"/>
        </a:defRPr>
      </a:lvl3pPr>
      <a:lvl4pPr marL="1600200" indent="-228600" algn="l" rtl="0" eaLnBrk="0" fontAlgn="base" hangingPunct="0">
        <a:spcBef>
          <a:spcPct val="20000"/>
        </a:spcBef>
        <a:spcAft>
          <a:spcPct val="0"/>
        </a:spcAft>
        <a:buChar char="–"/>
        <a:defRPr sz="2000">
          <a:solidFill>
            <a:schemeClr val="tx1"/>
          </a:solidFill>
          <a:latin typeface="+mn-lt"/>
          <a:ea typeface="ヒラギノ角ゴ Pro W3" charset="-128"/>
        </a:defRPr>
      </a:lvl4pPr>
      <a:lvl5pPr marL="2057400" indent="-228600" algn="l" rtl="0" eaLnBrk="0" fontAlgn="base" hangingPunct="0">
        <a:spcBef>
          <a:spcPct val="20000"/>
        </a:spcBef>
        <a:spcAft>
          <a:spcPct val="0"/>
        </a:spcAft>
        <a:buChar char="»"/>
        <a:defRPr sz="2000">
          <a:solidFill>
            <a:schemeClr val="tx1"/>
          </a:solidFill>
          <a:latin typeface="+mn-lt"/>
          <a:ea typeface="ヒラギノ角ゴ Pro W3" charset="-128"/>
        </a:defRPr>
      </a:lvl5pPr>
      <a:lvl6pPr marL="2514600" indent="-228600" algn="l" rtl="0" fontAlgn="base">
        <a:spcBef>
          <a:spcPct val="20000"/>
        </a:spcBef>
        <a:spcAft>
          <a:spcPct val="0"/>
        </a:spcAft>
        <a:buChar char="»"/>
        <a:defRPr sz="2000">
          <a:solidFill>
            <a:schemeClr val="tx1"/>
          </a:solidFill>
          <a:latin typeface="+mn-lt"/>
          <a:ea typeface="Geneva" pitchFamily="68" charset="-128"/>
        </a:defRPr>
      </a:lvl6pPr>
      <a:lvl7pPr marL="2971800" indent="-228600" algn="l" rtl="0" fontAlgn="base">
        <a:spcBef>
          <a:spcPct val="20000"/>
        </a:spcBef>
        <a:spcAft>
          <a:spcPct val="0"/>
        </a:spcAft>
        <a:buChar char="»"/>
        <a:defRPr sz="2000">
          <a:solidFill>
            <a:schemeClr val="tx1"/>
          </a:solidFill>
          <a:latin typeface="+mn-lt"/>
          <a:ea typeface="Geneva" pitchFamily="68" charset="-128"/>
        </a:defRPr>
      </a:lvl7pPr>
      <a:lvl8pPr marL="3429000" indent="-228600" algn="l" rtl="0" fontAlgn="base">
        <a:spcBef>
          <a:spcPct val="20000"/>
        </a:spcBef>
        <a:spcAft>
          <a:spcPct val="0"/>
        </a:spcAft>
        <a:buChar char="»"/>
        <a:defRPr sz="2000">
          <a:solidFill>
            <a:schemeClr val="tx1"/>
          </a:solidFill>
          <a:latin typeface="+mn-lt"/>
          <a:ea typeface="Geneva" pitchFamily="68" charset="-128"/>
        </a:defRPr>
      </a:lvl8pPr>
      <a:lvl9pPr marL="3886200" indent="-228600" algn="l" rtl="0" fontAlgn="base">
        <a:spcBef>
          <a:spcPct val="20000"/>
        </a:spcBef>
        <a:spcAft>
          <a:spcPct val="0"/>
        </a:spcAft>
        <a:buChar char="»"/>
        <a:defRPr sz="2000">
          <a:solidFill>
            <a:schemeClr val="tx1"/>
          </a:solidFill>
          <a:latin typeface="+mn-lt"/>
          <a:ea typeface="Geneva"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1379" name="Rectangle 3"/>
          <p:cNvSpPr>
            <a:spLocks noGrp="1" noChangeArrowheads="1"/>
          </p:cNvSpPr>
          <p:nvPr>
            <p:ph type="body" idx="1"/>
          </p:nvPr>
        </p:nvSpPr>
        <p:spPr bwMode="auto">
          <a:xfrm>
            <a:off x="457200" y="1600200"/>
            <a:ext cx="8229600" cy="370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ea typeface="Geneva"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ea typeface="Geneva"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vl1pPr>
          </a:lstStyle>
          <a:p>
            <a:fld id="{D18CADEB-DA38-DC4C-9CE4-683496F7A50B}" type="slidenum">
              <a:rPr lang="en-US"/>
              <a:pPr/>
              <a:t>‹#›</a:t>
            </a:fld>
            <a:endParaRPr lang="en-US"/>
          </a:p>
        </p:txBody>
      </p:sp>
      <p:pic>
        <p:nvPicPr>
          <p:cNvPr id="101383" name="Picture 21" descr="justpad"/>
          <p:cNvPicPr>
            <a:picLocks noChangeAspect="1" noChangeArrowheads="1"/>
          </p:cNvPicPr>
          <p:nvPr/>
        </p:nvPicPr>
        <p:blipFill>
          <a:blip r:embed="rId15">
            <a:extLst>
              <a:ext uri="{28A0092B-C50C-407E-A947-70E740481C1C}">
                <a14:useLocalDpi xmlns:a14="http://schemas.microsoft.com/office/drawing/2010/main" val="0"/>
              </a:ext>
            </a:extLst>
          </a:blip>
          <a:srcRect l="1335" t="253" r="1352" b="27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482" r:id="rId1"/>
    <p:sldLayoutId id="2147484413" r:id="rId2"/>
    <p:sldLayoutId id="2147484414" r:id="rId3"/>
    <p:sldLayoutId id="2147484415" r:id="rId4"/>
    <p:sldLayoutId id="2147484416" r:id="rId5"/>
    <p:sldLayoutId id="2147484417" r:id="rId6"/>
    <p:sldLayoutId id="2147484418" r:id="rId7"/>
    <p:sldLayoutId id="2147484419" r:id="rId8"/>
    <p:sldLayoutId id="2147484420" r:id="rId9"/>
    <p:sldLayoutId id="2147484421" r:id="rId10"/>
    <p:sldLayoutId id="2147484422" r:id="rId11"/>
    <p:sldLayoutId id="2147484423" r:id="rId12"/>
    <p:sldLayoutId id="2147484424" r:id="rId13"/>
  </p:sldLayoutIdLst>
  <p:txStyles>
    <p:titleStyle>
      <a:lvl1pPr algn="ctr" rtl="0" eaLnBrk="0" fontAlgn="base" hangingPunct="0">
        <a:spcBef>
          <a:spcPct val="0"/>
        </a:spcBef>
        <a:spcAft>
          <a:spcPct val="0"/>
        </a:spcAft>
        <a:defRPr sz="4400">
          <a:solidFill>
            <a:schemeClr val="tx2"/>
          </a:solidFill>
          <a:latin typeface="+mj-lt"/>
          <a:ea typeface="ヒラギノ角ゴ Pro W3" charset="0"/>
          <a:cs typeface="Geneva" pitchFamily="16" charset="-128"/>
        </a:defRPr>
      </a:lvl1pPr>
      <a:lvl2pPr algn="ctr" rtl="0" eaLnBrk="0" fontAlgn="base" hangingPunct="0">
        <a:spcBef>
          <a:spcPct val="0"/>
        </a:spcBef>
        <a:spcAft>
          <a:spcPct val="0"/>
        </a:spcAft>
        <a:defRPr sz="4400">
          <a:solidFill>
            <a:schemeClr val="tx2"/>
          </a:solidFill>
          <a:latin typeface="Arial" pitchFamily="68" charset="0"/>
          <a:ea typeface="ヒラギノ角ゴ Pro W3" charset="0"/>
          <a:cs typeface="Geneva" pitchFamily="16" charset="-128"/>
        </a:defRPr>
      </a:lvl2pPr>
      <a:lvl3pPr algn="ctr" rtl="0" eaLnBrk="0" fontAlgn="base" hangingPunct="0">
        <a:spcBef>
          <a:spcPct val="0"/>
        </a:spcBef>
        <a:spcAft>
          <a:spcPct val="0"/>
        </a:spcAft>
        <a:defRPr sz="4400">
          <a:solidFill>
            <a:schemeClr val="tx2"/>
          </a:solidFill>
          <a:latin typeface="Arial" pitchFamily="68" charset="0"/>
          <a:ea typeface="ヒラギノ角ゴ Pro W3" charset="0"/>
          <a:cs typeface="Geneva" pitchFamily="16" charset="-128"/>
        </a:defRPr>
      </a:lvl3pPr>
      <a:lvl4pPr algn="ctr" rtl="0" eaLnBrk="0" fontAlgn="base" hangingPunct="0">
        <a:spcBef>
          <a:spcPct val="0"/>
        </a:spcBef>
        <a:spcAft>
          <a:spcPct val="0"/>
        </a:spcAft>
        <a:defRPr sz="4400">
          <a:solidFill>
            <a:schemeClr val="tx2"/>
          </a:solidFill>
          <a:latin typeface="Arial" pitchFamily="68" charset="0"/>
          <a:ea typeface="ヒラギノ角ゴ Pro W3" charset="0"/>
          <a:cs typeface="Geneva" pitchFamily="16" charset="-128"/>
        </a:defRPr>
      </a:lvl4pPr>
      <a:lvl5pPr algn="ctr" rtl="0" eaLnBrk="0" fontAlgn="base" hangingPunct="0">
        <a:spcBef>
          <a:spcPct val="0"/>
        </a:spcBef>
        <a:spcAft>
          <a:spcPct val="0"/>
        </a:spcAft>
        <a:defRPr sz="4400">
          <a:solidFill>
            <a:schemeClr val="tx2"/>
          </a:solidFill>
          <a:latin typeface="Arial" pitchFamily="68" charset="0"/>
          <a:ea typeface="ヒラギノ角ゴ Pro W3" charset="0"/>
          <a:cs typeface="Geneva" pitchFamily="16" charset="-128"/>
        </a:defRPr>
      </a:lvl5pPr>
      <a:lvl6pPr marL="457200" algn="ctr" rtl="0" fontAlgn="base">
        <a:spcBef>
          <a:spcPct val="0"/>
        </a:spcBef>
        <a:spcAft>
          <a:spcPct val="0"/>
        </a:spcAft>
        <a:defRPr sz="4400">
          <a:solidFill>
            <a:schemeClr val="tx2"/>
          </a:solidFill>
          <a:latin typeface="Arial" pitchFamily="68" charset="0"/>
        </a:defRPr>
      </a:lvl6pPr>
      <a:lvl7pPr marL="914400" algn="ctr" rtl="0" fontAlgn="base">
        <a:spcBef>
          <a:spcPct val="0"/>
        </a:spcBef>
        <a:spcAft>
          <a:spcPct val="0"/>
        </a:spcAft>
        <a:defRPr sz="4400">
          <a:solidFill>
            <a:schemeClr val="tx2"/>
          </a:solidFill>
          <a:latin typeface="Arial" pitchFamily="68" charset="0"/>
        </a:defRPr>
      </a:lvl7pPr>
      <a:lvl8pPr marL="1371600" algn="ctr" rtl="0" fontAlgn="base">
        <a:spcBef>
          <a:spcPct val="0"/>
        </a:spcBef>
        <a:spcAft>
          <a:spcPct val="0"/>
        </a:spcAft>
        <a:defRPr sz="4400">
          <a:solidFill>
            <a:schemeClr val="tx2"/>
          </a:solidFill>
          <a:latin typeface="Arial" pitchFamily="68" charset="0"/>
        </a:defRPr>
      </a:lvl8pPr>
      <a:lvl9pPr marL="1828800" algn="ctr" rtl="0" fontAlgn="base">
        <a:spcBef>
          <a:spcPct val="0"/>
        </a:spcBef>
        <a:spcAft>
          <a:spcPct val="0"/>
        </a:spcAft>
        <a:defRPr sz="4400">
          <a:solidFill>
            <a:schemeClr val="tx2"/>
          </a:solidFill>
          <a:latin typeface="Arial" pitchFamily="6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ヒラギノ角ゴ Pro W3" charset="0"/>
          <a:cs typeface="Geneva" pitchFamily="16" charset="-128"/>
        </a:defRPr>
      </a:lvl1pPr>
      <a:lvl2pPr marL="742950" indent="-285750" algn="l" rtl="0" eaLnBrk="0" fontAlgn="base" hangingPunct="0">
        <a:spcBef>
          <a:spcPct val="20000"/>
        </a:spcBef>
        <a:spcAft>
          <a:spcPct val="0"/>
        </a:spcAft>
        <a:buChar char="–"/>
        <a:defRPr sz="2800">
          <a:solidFill>
            <a:schemeClr val="tx1"/>
          </a:solidFill>
          <a:latin typeface="+mn-lt"/>
          <a:ea typeface="Geneva" pitchFamily="68" charset="-128"/>
          <a:cs typeface="Geneva" charset="0"/>
        </a:defRPr>
      </a:lvl2pPr>
      <a:lvl3pPr marL="1143000" indent="-228600" algn="l" rtl="0" eaLnBrk="0" fontAlgn="base" hangingPunct="0">
        <a:spcBef>
          <a:spcPct val="20000"/>
        </a:spcBef>
        <a:spcAft>
          <a:spcPct val="0"/>
        </a:spcAft>
        <a:buChar char="•"/>
        <a:defRPr sz="2400">
          <a:solidFill>
            <a:schemeClr val="tx1"/>
          </a:solidFill>
          <a:latin typeface="+mn-lt"/>
          <a:ea typeface="ヒラギノ角ゴ Pro W3" charset="-128"/>
          <a:cs typeface="ヒラギノ角ゴ Pro W3" charset="0"/>
        </a:defRPr>
      </a:lvl3pPr>
      <a:lvl4pPr marL="1600200" indent="-228600" algn="l" rtl="0" eaLnBrk="0" fontAlgn="base" hangingPunct="0">
        <a:spcBef>
          <a:spcPct val="20000"/>
        </a:spcBef>
        <a:spcAft>
          <a:spcPct val="0"/>
        </a:spcAft>
        <a:buChar char="–"/>
        <a:defRPr sz="2000">
          <a:solidFill>
            <a:schemeClr val="tx1"/>
          </a:solidFill>
          <a:latin typeface="+mn-lt"/>
          <a:ea typeface="ヒラギノ角ゴ Pro W3" charset="-128"/>
        </a:defRPr>
      </a:lvl4pPr>
      <a:lvl5pPr marL="2057400" indent="-228600" algn="l" rtl="0" eaLnBrk="0" fontAlgn="base" hangingPunct="0">
        <a:spcBef>
          <a:spcPct val="20000"/>
        </a:spcBef>
        <a:spcAft>
          <a:spcPct val="0"/>
        </a:spcAft>
        <a:buChar char="»"/>
        <a:defRPr sz="2000">
          <a:solidFill>
            <a:schemeClr val="tx1"/>
          </a:solidFill>
          <a:latin typeface="+mn-lt"/>
          <a:ea typeface="ヒラギノ角ゴ Pro W3" charset="-128"/>
        </a:defRPr>
      </a:lvl5pPr>
      <a:lvl6pPr marL="2514600" indent="-228600" algn="l" rtl="0" fontAlgn="base">
        <a:spcBef>
          <a:spcPct val="20000"/>
        </a:spcBef>
        <a:spcAft>
          <a:spcPct val="0"/>
        </a:spcAft>
        <a:buChar char="»"/>
        <a:defRPr sz="2000">
          <a:solidFill>
            <a:schemeClr val="tx1"/>
          </a:solidFill>
          <a:latin typeface="+mn-lt"/>
          <a:ea typeface="Geneva" pitchFamily="68" charset="-128"/>
        </a:defRPr>
      </a:lvl6pPr>
      <a:lvl7pPr marL="2971800" indent="-228600" algn="l" rtl="0" fontAlgn="base">
        <a:spcBef>
          <a:spcPct val="20000"/>
        </a:spcBef>
        <a:spcAft>
          <a:spcPct val="0"/>
        </a:spcAft>
        <a:buChar char="»"/>
        <a:defRPr sz="2000">
          <a:solidFill>
            <a:schemeClr val="tx1"/>
          </a:solidFill>
          <a:latin typeface="+mn-lt"/>
          <a:ea typeface="Geneva" pitchFamily="68" charset="-128"/>
        </a:defRPr>
      </a:lvl7pPr>
      <a:lvl8pPr marL="3429000" indent="-228600" algn="l" rtl="0" fontAlgn="base">
        <a:spcBef>
          <a:spcPct val="20000"/>
        </a:spcBef>
        <a:spcAft>
          <a:spcPct val="0"/>
        </a:spcAft>
        <a:buChar char="»"/>
        <a:defRPr sz="2000">
          <a:solidFill>
            <a:schemeClr val="tx1"/>
          </a:solidFill>
          <a:latin typeface="+mn-lt"/>
          <a:ea typeface="Geneva" pitchFamily="68" charset="-128"/>
        </a:defRPr>
      </a:lvl8pPr>
      <a:lvl9pPr marL="3886200" indent="-228600" algn="l" rtl="0" fontAlgn="base">
        <a:spcBef>
          <a:spcPct val="20000"/>
        </a:spcBef>
        <a:spcAft>
          <a:spcPct val="0"/>
        </a:spcAft>
        <a:buChar char="»"/>
        <a:defRPr sz="2000">
          <a:solidFill>
            <a:schemeClr val="tx1"/>
          </a:solidFill>
          <a:latin typeface="+mn-lt"/>
          <a:ea typeface="Geneva" pitchFamily="6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9" name="Line 3"/>
          <p:cNvSpPr>
            <a:spLocks noChangeShapeType="1"/>
          </p:cNvSpPr>
          <p:nvPr/>
        </p:nvSpPr>
        <p:spPr bwMode="auto">
          <a:xfrm>
            <a:off x="609600" y="0"/>
            <a:ext cx="0" cy="6858000"/>
          </a:xfrm>
          <a:prstGeom prst="line">
            <a:avLst/>
          </a:prstGeom>
          <a:noFill/>
          <a:ln w="19050">
            <a:solidFill>
              <a:srgbClr val="FF99CC"/>
            </a:solidFill>
            <a:round/>
            <a:headEnd/>
            <a:tailEnd/>
          </a:ln>
          <a:effectLst/>
        </p:spPr>
        <p:txBody>
          <a:bodyPr wrap="none" anchor="ctr"/>
          <a:lstStyle/>
          <a:p>
            <a:pPr>
              <a:defRPr/>
            </a:pPr>
            <a:endParaRPr lang="en-US">
              <a:ea typeface="Geneva" charset="0"/>
            </a:endParaRPr>
          </a:p>
        </p:txBody>
      </p:sp>
      <p:sp>
        <p:nvSpPr>
          <p:cNvPr id="50180" name="Line 4"/>
          <p:cNvSpPr>
            <a:spLocks noChangeShapeType="1"/>
          </p:cNvSpPr>
          <p:nvPr/>
        </p:nvSpPr>
        <p:spPr bwMode="auto">
          <a:xfrm>
            <a:off x="0" y="8382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81" name="Line 5"/>
          <p:cNvSpPr>
            <a:spLocks noChangeShapeType="1"/>
          </p:cNvSpPr>
          <p:nvPr/>
        </p:nvSpPr>
        <p:spPr bwMode="auto">
          <a:xfrm>
            <a:off x="0" y="11430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82" name="Line 6"/>
          <p:cNvSpPr>
            <a:spLocks noChangeShapeType="1"/>
          </p:cNvSpPr>
          <p:nvPr/>
        </p:nvSpPr>
        <p:spPr bwMode="auto">
          <a:xfrm>
            <a:off x="0" y="14478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83" name="Line 7"/>
          <p:cNvSpPr>
            <a:spLocks noChangeShapeType="1"/>
          </p:cNvSpPr>
          <p:nvPr/>
        </p:nvSpPr>
        <p:spPr bwMode="auto">
          <a:xfrm>
            <a:off x="0" y="17526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84" name="Line 8"/>
          <p:cNvSpPr>
            <a:spLocks noChangeShapeType="1"/>
          </p:cNvSpPr>
          <p:nvPr/>
        </p:nvSpPr>
        <p:spPr bwMode="auto">
          <a:xfrm>
            <a:off x="0" y="20574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85" name="Line 9"/>
          <p:cNvSpPr>
            <a:spLocks noChangeShapeType="1"/>
          </p:cNvSpPr>
          <p:nvPr/>
        </p:nvSpPr>
        <p:spPr bwMode="auto">
          <a:xfrm>
            <a:off x="0" y="23622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86" name="Line 10"/>
          <p:cNvSpPr>
            <a:spLocks noChangeShapeType="1"/>
          </p:cNvSpPr>
          <p:nvPr/>
        </p:nvSpPr>
        <p:spPr bwMode="auto">
          <a:xfrm>
            <a:off x="0" y="26670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87" name="Line 11"/>
          <p:cNvSpPr>
            <a:spLocks noChangeShapeType="1"/>
          </p:cNvSpPr>
          <p:nvPr/>
        </p:nvSpPr>
        <p:spPr bwMode="auto">
          <a:xfrm>
            <a:off x="0" y="29718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88" name="Line 12"/>
          <p:cNvSpPr>
            <a:spLocks noChangeShapeType="1"/>
          </p:cNvSpPr>
          <p:nvPr/>
        </p:nvSpPr>
        <p:spPr bwMode="auto">
          <a:xfrm>
            <a:off x="0" y="32766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89" name="Line 13"/>
          <p:cNvSpPr>
            <a:spLocks noChangeShapeType="1"/>
          </p:cNvSpPr>
          <p:nvPr/>
        </p:nvSpPr>
        <p:spPr bwMode="auto">
          <a:xfrm>
            <a:off x="0" y="35814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0" name="Line 14"/>
          <p:cNvSpPr>
            <a:spLocks noChangeShapeType="1"/>
          </p:cNvSpPr>
          <p:nvPr/>
        </p:nvSpPr>
        <p:spPr bwMode="auto">
          <a:xfrm>
            <a:off x="0" y="38862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1" name="Line 15"/>
          <p:cNvSpPr>
            <a:spLocks noChangeShapeType="1"/>
          </p:cNvSpPr>
          <p:nvPr/>
        </p:nvSpPr>
        <p:spPr bwMode="auto">
          <a:xfrm>
            <a:off x="0" y="41910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2" name="Line 16"/>
          <p:cNvSpPr>
            <a:spLocks noChangeShapeType="1"/>
          </p:cNvSpPr>
          <p:nvPr/>
        </p:nvSpPr>
        <p:spPr bwMode="auto">
          <a:xfrm>
            <a:off x="0" y="44958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3" name="Line 17"/>
          <p:cNvSpPr>
            <a:spLocks noChangeShapeType="1"/>
          </p:cNvSpPr>
          <p:nvPr/>
        </p:nvSpPr>
        <p:spPr bwMode="auto">
          <a:xfrm>
            <a:off x="0" y="48006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4" name="Line 18"/>
          <p:cNvSpPr>
            <a:spLocks noChangeShapeType="1"/>
          </p:cNvSpPr>
          <p:nvPr/>
        </p:nvSpPr>
        <p:spPr bwMode="auto">
          <a:xfrm>
            <a:off x="0" y="51054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5" name="Line 19"/>
          <p:cNvSpPr>
            <a:spLocks noChangeShapeType="1"/>
          </p:cNvSpPr>
          <p:nvPr/>
        </p:nvSpPr>
        <p:spPr bwMode="auto">
          <a:xfrm>
            <a:off x="0" y="54102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6" name="Line 20"/>
          <p:cNvSpPr>
            <a:spLocks noChangeShapeType="1"/>
          </p:cNvSpPr>
          <p:nvPr/>
        </p:nvSpPr>
        <p:spPr bwMode="auto">
          <a:xfrm>
            <a:off x="0" y="57150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7" name="Line 21"/>
          <p:cNvSpPr>
            <a:spLocks noChangeShapeType="1"/>
          </p:cNvSpPr>
          <p:nvPr/>
        </p:nvSpPr>
        <p:spPr bwMode="auto">
          <a:xfrm>
            <a:off x="0" y="60198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8" name="Line 22"/>
          <p:cNvSpPr>
            <a:spLocks noChangeShapeType="1"/>
          </p:cNvSpPr>
          <p:nvPr/>
        </p:nvSpPr>
        <p:spPr bwMode="auto">
          <a:xfrm>
            <a:off x="0" y="63246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50199" name="Line 23"/>
          <p:cNvSpPr>
            <a:spLocks noChangeShapeType="1"/>
          </p:cNvSpPr>
          <p:nvPr/>
        </p:nvSpPr>
        <p:spPr bwMode="auto">
          <a:xfrm>
            <a:off x="0" y="6629400"/>
            <a:ext cx="9144000" cy="0"/>
          </a:xfrm>
          <a:prstGeom prst="line">
            <a:avLst/>
          </a:prstGeom>
          <a:noFill/>
          <a:ln w="0">
            <a:solidFill>
              <a:srgbClr val="00CCFF"/>
            </a:solidFill>
            <a:round/>
            <a:headEnd/>
            <a:tailEnd/>
          </a:ln>
          <a:effectLst/>
        </p:spPr>
        <p:txBody>
          <a:bodyPr wrap="none" anchor="ctr"/>
          <a:lstStyle/>
          <a:p>
            <a:pPr>
              <a:defRPr/>
            </a:pPr>
            <a:endParaRPr lang="en-US">
              <a:ea typeface="Geneva" charset="0"/>
            </a:endParaRPr>
          </a:p>
        </p:txBody>
      </p:sp>
      <p:sp>
        <p:nvSpPr>
          <p:cNvPr id="115735" name="Rectangle 24"/>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15736" name="Rectangle 25"/>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0202" name="Rectangle 26"/>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atin typeface="+mn-lt"/>
                <a:ea typeface="Geneva" charset="0"/>
              </a:defRPr>
            </a:lvl1pPr>
          </a:lstStyle>
          <a:p>
            <a:pPr>
              <a:defRPr/>
            </a:pPr>
            <a:r>
              <a:rPr lang="en-US"/>
              <a:t>31 October 2004</a:t>
            </a:r>
          </a:p>
        </p:txBody>
      </p:sp>
      <p:sp>
        <p:nvSpPr>
          <p:cNvPr id="50203" name="Rectangle 27"/>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atin typeface="+mn-lt"/>
                <a:ea typeface="Geneva" charset="0"/>
              </a:defRPr>
            </a:lvl1pPr>
          </a:lstStyle>
          <a:p>
            <a:pPr>
              <a:defRPr/>
            </a:pPr>
            <a:r>
              <a:rPr lang="en-US"/>
              <a:t>Designed by MsEffie</a:t>
            </a:r>
          </a:p>
        </p:txBody>
      </p:sp>
      <p:sp>
        <p:nvSpPr>
          <p:cNvPr id="50204" name="Rectangle 28"/>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atin typeface="Arial" charset="0"/>
              </a:defRPr>
            </a:lvl1pPr>
          </a:lstStyle>
          <a:p>
            <a:fld id="{DEB823C3-BC07-9B42-A3AC-1B553E43FFF5}"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483" r:id="rId1"/>
    <p:sldLayoutId id="2147484425" r:id="rId2"/>
    <p:sldLayoutId id="2147484426" r:id="rId3"/>
    <p:sldLayoutId id="2147484427" r:id="rId4"/>
    <p:sldLayoutId id="2147484428" r:id="rId5"/>
    <p:sldLayoutId id="2147484429" r:id="rId6"/>
    <p:sldLayoutId id="2147484430" r:id="rId7"/>
    <p:sldLayoutId id="2147484431" r:id="rId8"/>
    <p:sldLayoutId id="2147484432" r:id="rId9"/>
  </p:sldLayoutIdLst>
  <p:hf hdr="0"/>
  <p:txStyles>
    <p:titleStyle>
      <a:lvl1pPr algn="ctr" rtl="0" eaLnBrk="0" fontAlgn="base" hangingPunct="0">
        <a:spcBef>
          <a:spcPct val="0"/>
        </a:spcBef>
        <a:spcAft>
          <a:spcPct val="0"/>
        </a:spcAft>
        <a:defRPr sz="4400" b="1">
          <a:solidFill>
            <a:schemeClr val="tx2"/>
          </a:solidFill>
          <a:latin typeface="+mj-lt"/>
          <a:ea typeface="ヒラギノ角ゴ Pro W3" charset="0"/>
          <a:cs typeface="Geneva" charset="0"/>
        </a:defRPr>
      </a:lvl1pPr>
      <a:lvl2pPr algn="ctr" rtl="0" eaLnBrk="0" fontAlgn="base" hangingPunct="0">
        <a:spcBef>
          <a:spcPct val="0"/>
        </a:spcBef>
        <a:spcAft>
          <a:spcPct val="0"/>
        </a:spcAft>
        <a:defRPr sz="4400" b="1">
          <a:solidFill>
            <a:schemeClr val="tx2"/>
          </a:solidFill>
          <a:latin typeface="Arial" pitchFamily="72" charset="0"/>
          <a:ea typeface="ヒラギノ角ゴ Pro W3" charset="0"/>
          <a:cs typeface="Geneva" charset="0"/>
        </a:defRPr>
      </a:lvl2pPr>
      <a:lvl3pPr algn="ctr" rtl="0" eaLnBrk="0" fontAlgn="base" hangingPunct="0">
        <a:spcBef>
          <a:spcPct val="0"/>
        </a:spcBef>
        <a:spcAft>
          <a:spcPct val="0"/>
        </a:spcAft>
        <a:defRPr sz="4400" b="1">
          <a:solidFill>
            <a:schemeClr val="tx2"/>
          </a:solidFill>
          <a:latin typeface="Arial" pitchFamily="72" charset="0"/>
          <a:ea typeface="ヒラギノ角ゴ Pro W3" charset="0"/>
          <a:cs typeface="Geneva" charset="0"/>
        </a:defRPr>
      </a:lvl3pPr>
      <a:lvl4pPr algn="ctr" rtl="0" eaLnBrk="0" fontAlgn="base" hangingPunct="0">
        <a:spcBef>
          <a:spcPct val="0"/>
        </a:spcBef>
        <a:spcAft>
          <a:spcPct val="0"/>
        </a:spcAft>
        <a:defRPr sz="4400" b="1">
          <a:solidFill>
            <a:schemeClr val="tx2"/>
          </a:solidFill>
          <a:latin typeface="Arial" pitchFamily="72" charset="0"/>
          <a:ea typeface="ヒラギノ角ゴ Pro W3" charset="0"/>
          <a:cs typeface="Geneva" charset="0"/>
        </a:defRPr>
      </a:lvl4pPr>
      <a:lvl5pPr algn="ctr" rtl="0" eaLnBrk="0" fontAlgn="base" hangingPunct="0">
        <a:spcBef>
          <a:spcPct val="0"/>
        </a:spcBef>
        <a:spcAft>
          <a:spcPct val="0"/>
        </a:spcAft>
        <a:defRPr sz="4400" b="1">
          <a:solidFill>
            <a:schemeClr val="tx2"/>
          </a:solidFill>
          <a:latin typeface="Arial" pitchFamily="72" charset="0"/>
          <a:ea typeface="ヒラギノ角ゴ Pro W3" charset="0"/>
          <a:cs typeface="Geneva" charset="0"/>
        </a:defRPr>
      </a:lvl5pPr>
      <a:lvl6pPr marL="457200" algn="ctr" rtl="0" fontAlgn="base">
        <a:spcBef>
          <a:spcPct val="0"/>
        </a:spcBef>
        <a:spcAft>
          <a:spcPct val="0"/>
        </a:spcAft>
        <a:defRPr sz="4400" b="1">
          <a:solidFill>
            <a:schemeClr val="tx2"/>
          </a:solidFill>
          <a:latin typeface="Arial" pitchFamily="72" charset="0"/>
        </a:defRPr>
      </a:lvl6pPr>
      <a:lvl7pPr marL="914400" algn="ctr" rtl="0" fontAlgn="base">
        <a:spcBef>
          <a:spcPct val="0"/>
        </a:spcBef>
        <a:spcAft>
          <a:spcPct val="0"/>
        </a:spcAft>
        <a:defRPr sz="4400" b="1">
          <a:solidFill>
            <a:schemeClr val="tx2"/>
          </a:solidFill>
          <a:latin typeface="Arial" pitchFamily="72" charset="0"/>
        </a:defRPr>
      </a:lvl7pPr>
      <a:lvl8pPr marL="1371600" algn="ctr" rtl="0" fontAlgn="base">
        <a:spcBef>
          <a:spcPct val="0"/>
        </a:spcBef>
        <a:spcAft>
          <a:spcPct val="0"/>
        </a:spcAft>
        <a:defRPr sz="4400" b="1">
          <a:solidFill>
            <a:schemeClr val="tx2"/>
          </a:solidFill>
          <a:latin typeface="Arial" pitchFamily="72" charset="0"/>
        </a:defRPr>
      </a:lvl8pPr>
      <a:lvl9pPr marL="1828800" algn="ctr" rtl="0" fontAlgn="base">
        <a:spcBef>
          <a:spcPct val="0"/>
        </a:spcBef>
        <a:spcAft>
          <a:spcPct val="0"/>
        </a:spcAft>
        <a:defRPr sz="4400" b="1">
          <a:solidFill>
            <a:schemeClr val="tx2"/>
          </a:solidFill>
          <a:latin typeface="Arial" pitchFamily="72" charset="0"/>
        </a:defRPr>
      </a:lvl9pPr>
    </p:titleStyle>
    <p:bodyStyle>
      <a:lvl1pPr marL="342900" indent="-342900" algn="l" rtl="0" eaLnBrk="0" fontAlgn="base" hangingPunct="0">
        <a:spcBef>
          <a:spcPct val="20000"/>
        </a:spcBef>
        <a:spcAft>
          <a:spcPct val="0"/>
        </a:spcAft>
        <a:buChar char="•"/>
        <a:defRPr sz="4000">
          <a:solidFill>
            <a:schemeClr val="tx1"/>
          </a:solidFill>
          <a:latin typeface="+mn-lt"/>
          <a:ea typeface="ヒラギノ角ゴ Pro W3" charset="0"/>
          <a:cs typeface="Geneva" charset="0"/>
        </a:defRPr>
      </a:lvl1pPr>
      <a:lvl2pPr marL="742950" indent="-285750" algn="l" rtl="0" eaLnBrk="0" fontAlgn="base" hangingPunct="0">
        <a:spcBef>
          <a:spcPct val="20000"/>
        </a:spcBef>
        <a:spcAft>
          <a:spcPct val="0"/>
        </a:spcAft>
        <a:buChar char="–"/>
        <a:defRPr sz="3600">
          <a:solidFill>
            <a:schemeClr val="tx1"/>
          </a:solidFill>
          <a:latin typeface="+mn-lt"/>
          <a:ea typeface="ヒラギノ角ゴ Pro W3" charset="0"/>
          <a:cs typeface="ＭＳ Ｐゴシック" charset="0"/>
        </a:defRPr>
      </a:lvl2pPr>
      <a:lvl3pPr marL="1143000" indent="-228600" algn="l" rtl="0" eaLnBrk="0" fontAlgn="base" hangingPunct="0">
        <a:spcBef>
          <a:spcPct val="20000"/>
        </a:spcBef>
        <a:spcAft>
          <a:spcPct val="0"/>
        </a:spcAft>
        <a:buChar char="•"/>
        <a:defRPr sz="3200">
          <a:solidFill>
            <a:schemeClr val="tx1"/>
          </a:solidFill>
          <a:latin typeface="+mn-lt"/>
          <a:ea typeface="ＭＳ Ｐゴシック" pitchFamily="72" charset="-128"/>
          <a:cs typeface="ＭＳ Ｐゴシック" charset="0"/>
        </a:defRPr>
      </a:lvl3pPr>
      <a:lvl4pPr marL="1600200" indent="-228600" algn="l" rtl="0" eaLnBrk="0" fontAlgn="base" hangingPunct="0">
        <a:spcBef>
          <a:spcPct val="20000"/>
        </a:spcBef>
        <a:spcAft>
          <a:spcPct val="0"/>
        </a:spcAft>
        <a:buChar char="–"/>
        <a:defRPr sz="2800">
          <a:solidFill>
            <a:schemeClr val="tx1"/>
          </a:solidFill>
          <a:latin typeface="+mn-lt"/>
          <a:ea typeface="ＭＳ Ｐゴシック" pitchFamily="72" charset="-128"/>
          <a:cs typeface="ＭＳ Ｐゴシック" charset="0"/>
        </a:defRPr>
      </a:lvl4pPr>
      <a:lvl5pPr marL="2057400" indent="-228600" algn="l" rtl="0" eaLnBrk="0" fontAlgn="base" hangingPunct="0">
        <a:spcBef>
          <a:spcPct val="20000"/>
        </a:spcBef>
        <a:spcAft>
          <a:spcPct val="0"/>
        </a:spcAft>
        <a:buChar char="»"/>
        <a:defRPr sz="2400">
          <a:solidFill>
            <a:schemeClr val="tx1"/>
          </a:solidFill>
          <a:latin typeface="+mn-lt"/>
          <a:ea typeface="ＭＳ Ｐゴシック" pitchFamily="72" charset="-128"/>
          <a:cs typeface="ＭＳ Ｐゴシック" charset="0"/>
        </a:defRPr>
      </a:lvl5pPr>
      <a:lvl6pPr marL="2514600" indent="-228600" algn="l" rtl="0" fontAlgn="base">
        <a:spcBef>
          <a:spcPct val="20000"/>
        </a:spcBef>
        <a:spcAft>
          <a:spcPct val="0"/>
        </a:spcAft>
        <a:buChar char="»"/>
        <a:defRPr sz="2400">
          <a:solidFill>
            <a:schemeClr val="tx1"/>
          </a:solidFill>
          <a:latin typeface="+mn-lt"/>
          <a:ea typeface="ＭＳ Ｐゴシック" pitchFamily="72" charset="-128"/>
        </a:defRPr>
      </a:lvl6pPr>
      <a:lvl7pPr marL="2971800" indent="-228600" algn="l" rtl="0" fontAlgn="base">
        <a:spcBef>
          <a:spcPct val="20000"/>
        </a:spcBef>
        <a:spcAft>
          <a:spcPct val="0"/>
        </a:spcAft>
        <a:buChar char="»"/>
        <a:defRPr sz="2400">
          <a:solidFill>
            <a:schemeClr val="tx1"/>
          </a:solidFill>
          <a:latin typeface="+mn-lt"/>
          <a:ea typeface="ＭＳ Ｐゴシック" pitchFamily="72" charset="-128"/>
        </a:defRPr>
      </a:lvl7pPr>
      <a:lvl8pPr marL="3429000" indent="-228600" algn="l" rtl="0" fontAlgn="base">
        <a:spcBef>
          <a:spcPct val="20000"/>
        </a:spcBef>
        <a:spcAft>
          <a:spcPct val="0"/>
        </a:spcAft>
        <a:buChar char="»"/>
        <a:defRPr sz="2400">
          <a:solidFill>
            <a:schemeClr val="tx1"/>
          </a:solidFill>
          <a:latin typeface="+mn-lt"/>
          <a:ea typeface="ＭＳ Ｐゴシック" pitchFamily="72" charset="-128"/>
        </a:defRPr>
      </a:lvl8pPr>
      <a:lvl9pPr marL="3886200" indent="-228600" algn="l" rtl="0" fontAlgn="base">
        <a:spcBef>
          <a:spcPct val="20000"/>
        </a:spcBef>
        <a:spcAft>
          <a:spcPct val="0"/>
        </a:spcAft>
        <a:buChar char="»"/>
        <a:defRPr sz="2400">
          <a:solidFill>
            <a:schemeClr val="tx1"/>
          </a:solidFill>
          <a:latin typeface="+mn-lt"/>
          <a:ea typeface="ＭＳ Ｐゴシック" pitchFamily="72"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25954" name="Rectangle 1"/>
          <p:cNvSpPr>
            <a:spLocks noGrp="1" noChangeArrowheads="1"/>
          </p:cNvSpPr>
          <p:nvPr>
            <p:ph type="title"/>
          </p:nvPr>
        </p:nvSpPr>
        <p:spPr bwMode="auto">
          <a:xfrm>
            <a:off x="1314450" y="993775"/>
            <a:ext cx="65151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34290" tIns="34290" rIns="34290" bIns="34290" numCol="1" anchor="ctr" anchorCtr="0" compatLnSpc="1">
            <a:prstTxWarp prst="textNoShape">
              <a:avLst/>
            </a:prstTxWarp>
          </a:bodyPr>
          <a:lstStyle/>
          <a:p>
            <a:pPr lvl="0"/>
            <a:r>
              <a:rPr lang="en-US">
                <a:sym typeface="Stone Sans ITC TT-Semi" charset="0"/>
              </a:rPr>
              <a:t>Click to edit Master title style</a:t>
            </a:r>
          </a:p>
        </p:txBody>
      </p:sp>
      <p:sp>
        <p:nvSpPr>
          <p:cNvPr id="125955" name="Rectangle 2"/>
          <p:cNvSpPr>
            <a:spLocks noGrp="1" noChangeArrowheads="1"/>
          </p:cNvSpPr>
          <p:nvPr>
            <p:ph type="body" idx="1"/>
          </p:nvPr>
        </p:nvSpPr>
        <p:spPr bwMode="auto">
          <a:xfrm>
            <a:off x="892175" y="2193925"/>
            <a:ext cx="7359650" cy="397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34290" tIns="34290" rIns="34290" bIns="34290" numCol="1" anchor="ctr" anchorCtr="0" compatLnSpc="1">
            <a:prstTxWarp prst="textNoShape">
              <a:avLst/>
            </a:prstTxWarp>
          </a:bodyPr>
          <a:lstStyle/>
          <a:p>
            <a:pPr lvl="0"/>
            <a:r>
              <a:rPr lang="en-US">
                <a:sym typeface="Bradley Hand ITC TT-Bold" charset="0"/>
              </a:rPr>
              <a:t>Click to edit Master text styles</a:t>
            </a:r>
          </a:p>
          <a:p>
            <a:pPr lvl="1"/>
            <a:r>
              <a:rPr lang="en-US">
                <a:sym typeface="Bradley Hand ITC TT-Bold" charset="0"/>
              </a:rPr>
              <a:t>Second level</a:t>
            </a:r>
          </a:p>
          <a:p>
            <a:pPr lvl="2"/>
            <a:r>
              <a:rPr lang="en-US">
                <a:sym typeface="Bradley Hand ITC TT-Bold" charset="0"/>
              </a:rPr>
              <a:t>Third level</a:t>
            </a:r>
          </a:p>
          <a:p>
            <a:pPr lvl="3"/>
            <a:r>
              <a:rPr lang="en-US">
                <a:sym typeface="Bradley Hand ITC TT-Bold" charset="0"/>
              </a:rPr>
              <a:t>Fourth level</a:t>
            </a:r>
          </a:p>
          <a:p>
            <a:pPr lvl="4"/>
            <a:r>
              <a:rPr lang="en-US">
                <a:sym typeface="Bradley Hand ITC TT-Bold" charset="0"/>
              </a:rPr>
              <a:t>Fifth level</a:t>
            </a:r>
          </a:p>
        </p:txBody>
      </p:sp>
    </p:spTree>
  </p:cSld>
  <p:clrMap bg1="lt1" tx1="dk1" bg2="lt2" tx2="dk2" accent1="accent1" accent2="accent2" accent3="accent3" accent4="accent4" accent5="accent5" accent6="accent6" hlink="hlink" folHlink="folHlink"/>
  <p:sldLayoutIdLst>
    <p:sldLayoutId id="2147484433" r:id="rId1"/>
    <p:sldLayoutId id="2147484434" r:id="rId2"/>
    <p:sldLayoutId id="2147484435" r:id="rId3"/>
    <p:sldLayoutId id="2147484436" r:id="rId4"/>
    <p:sldLayoutId id="2147484437" r:id="rId5"/>
    <p:sldLayoutId id="2147484438" r:id="rId6"/>
    <p:sldLayoutId id="2147484439" r:id="rId7"/>
    <p:sldLayoutId id="2147484440" r:id="rId8"/>
    <p:sldLayoutId id="2147484441" r:id="rId9"/>
    <p:sldLayoutId id="2147484442" r:id="rId10"/>
    <p:sldLayoutId id="2147484443" r:id="rId11"/>
  </p:sldLayoutIdLst>
  <p:transition xmlns:p14="http://schemas.microsoft.com/office/powerpoint/2010/main"/>
  <p:txStyles>
    <p:titleStyle>
      <a:lvl1pPr algn="l" rtl="0" eaLnBrk="0" fontAlgn="base" hangingPunct="0">
        <a:spcBef>
          <a:spcPct val="0"/>
        </a:spcBef>
        <a:spcAft>
          <a:spcPct val="0"/>
        </a:spcAft>
        <a:defRPr sz="4500">
          <a:solidFill>
            <a:srgbClr val="3B3A3E"/>
          </a:solidFill>
          <a:latin typeface="+mj-lt"/>
          <a:ea typeface="+mj-ea"/>
          <a:cs typeface="+mj-cs"/>
          <a:sym typeface="Stone Sans ITC TT-Semi" charset="0"/>
        </a:defRPr>
      </a:lvl1pPr>
      <a:lvl2pPr algn="l" rtl="0" eaLnBrk="0" fontAlgn="base" hangingPunct="0">
        <a:spcBef>
          <a:spcPct val="0"/>
        </a:spcBef>
        <a:spcAft>
          <a:spcPct val="0"/>
        </a:spcAft>
        <a:defRPr sz="4500">
          <a:solidFill>
            <a:srgbClr val="3B3A3E"/>
          </a:solidFill>
          <a:latin typeface="Stone Sans ITC TT-Semi" pitchFamily="84" charset="0"/>
          <a:ea typeface="ヒラギノ角ゴ Pro W6" pitchFamily="84" charset="-128"/>
          <a:cs typeface="ヒラギノ角ゴ Pro W6" pitchFamily="84" charset="-128"/>
          <a:sym typeface="Stone Sans ITC TT-Semi" charset="0"/>
        </a:defRPr>
      </a:lvl2pPr>
      <a:lvl3pPr algn="l" rtl="0" eaLnBrk="0" fontAlgn="base" hangingPunct="0">
        <a:spcBef>
          <a:spcPct val="0"/>
        </a:spcBef>
        <a:spcAft>
          <a:spcPct val="0"/>
        </a:spcAft>
        <a:defRPr sz="4500">
          <a:solidFill>
            <a:srgbClr val="3B3A3E"/>
          </a:solidFill>
          <a:latin typeface="Stone Sans ITC TT-Semi" pitchFamily="84" charset="0"/>
          <a:ea typeface="ヒラギノ角ゴ Pro W6" pitchFamily="84" charset="-128"/>
          <a:cs typeface="ヒラギノ角ゴ Pro W6" pitchFamily="84" charset="-128"/>
          <a:sym typeface="Stone Sans ITC TT-Semi" charset="0"/>
        </a:defRPr>
      </a:lvl3pPr>
      <a:lvl4pPr algn="l" rtl="0" eaLnBrk="0" fontAlgn="base" hangingPunct="0">
        <a:spcBef>
          <a:spcPct val="0"/>
        </a:spcBef>
        <a:spcAft>
          <a:spcPct val="0"/>
        </a:spcAft>
        <a:defRPr sz="4500">
          <a:solidFill>
            <a:srgbClr val="3B3A3E"/>
          </a:solidFill>
          <a:latin typeface="Stone Sans ITC TT-Semi" pitchFamily="84" charset="0"/>
          <a:ea typeface="ヒラギノ角ゴ Pro W6" pitchFamily="84" charset="-128"/>
          <a:cs typeface="ヒラギノ角ゴ Pro W6" pitchFamily="84" charset="-128"/>
          <a:sym typeface="Stone Sans ITC TT-Semi" charset="0"/>
        </a:defRPr>
      </a:lvl4pPr>
      <a:lvl5pPr algn="l" rtl="0" eaLnBrk="0" fontAlgn="base" hangingPunct="0">
        <a:spcBef>
          <a:spcPct val="0"/>
        </a:spcBef>
        <a:spcAft>
          <a:spcPct val="0"/>
        </a:spcAft>
        <a:defRPr sz="4500">
          <a:solidFill>
            <a:srgbClr val="3B3A3E"/>
          </a:solidFill>
          <a:latin typeface="Stone Sans ITC TT-Semi" pitchFamily="84" charset="0"/>
          <a:ea typeface="ヒラギノ角ゴ Pro W6" pitchFamily="84" charset="-128"/>
          <a:cs typeface="ヒラギノ角ゴ Pro W6" pitchFamily="84" charset="-128"/>
          <a:sym typeface="Stone Sans ITC TT-Semi" charset="0"/>
        </a:defRPr>
      </a:lvl5pPr>
      <a:lvl6pPr marL="411476" algn="l" rtl="0" fontAlgn="base">
        <a:spcBef>
          <a:spcPct val="0"/>
        </a:spcBef>
        <a:spcAft>
          <a:spcPct val="0"/>
        </a:spcAft>
        <a:defRPr sz="4500">
          <a:solidFill>
            <a:srgbClr val="3B3A3E"/>
          </a:solidFill>
          <a:latin typeface="Stone Sans ITC TT-Semi" pitchFamily="84" charset="0"/>
          <a:ea typeface="ヒラギノ角ゴ Pro W6" pitchFamily="84" charset="-128"/>
          <a:cs typeface="ヒラギノ角ゴ Pro W6" pitchFamily="84" charset="-128"/>
          <a:sym typeface="Stone Sans ITC TT-Semi" pitchFamily="84" charset="0"/>
        </a:defRPr>
      </a:lvl6pPr>
      <a:lvl7pPr marL="822952" algn="l" rtl="0" fontAlgn="base">
        <a:spcBef>
          <a:spcPct val="0"/>
        </a:spcBef>
        <a:spcAft>
          <a:spcPct val="0"/>
        </a:spcAft>
        <a:defRPr sz="4500">
          <a:solidFill>
            <a:srgbClr val="3B3A3E"/>
          </a:solidFill>
          <a:latin typeface="Stone Sans ITC TT-Semi" pitchFamily="84" charset="0"/>
          <a:ea typeface="ヒラギノ角ゴ Pro W6" pitchFamily="84" charset="-128"/>
          <a:cs typeface="ヒラギノ角ゴ Pro W6" pitchFamily="84" charset="-128"/>
          <a:sym typeface="Stone Sans ITC TT-Semi" pitchFamily="84" charset="0"/>
        </a:defRPr>
      </a:lvl7pPr>
      <a:lvl8pPr marL="1234427" algn="l" rtl="0" fontAlgn="base">
        <a:spcBef>
          <a:spcPct val="0"/>
        </a:spcBef>
        <a:spcAft>
          <a:spcPct val="0"/>
        </a:spcAft>
        <a:defRPr sz="4500">
          <a:solidFill>
            <a:srgbClr val="3B3A3E"/>
          </a:solidFill>
          <a:latin typeface="Stone Sans ITC TT-Semi" pitchFamily="84" charset="0"/>
          <a:ea typeface="ヒラギノ角ゴ Pro W6" pitchFamily="84" charset="-128"/>
          <a:cs typeface="ヒラギノ角ゴ Pro W6" pitchFamily="84" charset="-128"/>
          <a:sym typeface="Stone Sans ITC TT-Semi" pitchFamily="84" charset="0"/>
        </a:defRPr>
      </a:lvl8pPr>
      <a:lvl9pPr marL="1645904" algn="l" rtl="0" fontAlgn="base">
        <a:spcBef>
          <a:spcPct val="0"/>
        </a:spcBef>
        <a:spcAft>
          <a:spcPct val="0"/>
        </a:spcAft>
        <a:defRPr sz="4500">
          <a:solidFill>
            <a:srgbClr val="3B3A3E"/>
          </a:solidFill>
          <a:latin typeface="Stone Sans ITC TT-Semi" pitchFamily="84" charset="0"/>
          <a:ea typeface="ヒラギノ角ゴ Pro W6" pitchFamily="84" charset="-128"/>
          <a:cs typeface="ヒラギノ角ゴ Pro W6" pitchFamily="84" charset="-128"/>
          <a:sym typeface="Stone Sans ITC TT-Semi" pitchFamily="84" charset="0"/>
        </a:defRPr>
      </a:lvl9pPr>
    </p:titleStyle>
    <p:bodyStyle>
      <a:lvl1pPr marL="569913" indent="-455613" algn="l" rtl="0" eaLnBrk="0" fontAlgn="base" hangingPunct="0">
        <a:spcBef>
          <a:spcPts val="1438"/>
        </a:spcBef>
        <a:spcAft>
          <a:spcPct val="0"/>
        </a:spcAft>
        <a:buSzPct val="77000"/>
        <a:buChar char="•"/>
        <a:defRPr sz="2900">
          <a:solidFill>
            <a:schemeClr val="tx1"/>
          </a:solidFill>
          <a:latin typeface="+mn-lt"/>
          <a:ea typeface="+mn-ea"/>
          <a:cs typeface="+mn-cs"/>
          <a:sym typeface="Bradley Hand ITC TT-Bold" charset="0"/>
        </a:defRPr>
      </a:lvl1pPr>
      <a:lvl2pPr marL="1016000" indent="-455613" algn="l" rtl="0" eaLnBrk="0" fontAlgn="base" hangingPunct="0">
        <a:spcBef>
          <a:spcPts val="1438"/>
        </a:spcBef>
        <a:spcAft>
          <a:spcPct val="0"/>
        </a:spcAft>
        <a:buSzPct val="77000"/>
        <a:buChar char="•"/>
        <a:defRPr sz="2900">
          <a:solidFill>
            <a:schemeClr val="tx1"/>
          </a:solidFill>
          <a:latin typeface="+mn-lt"/>
          <a:ea typeface="+mn-ea"/>
          <a:cs typeface="+mn-cs"/>
          <a:sym typeface="Bradley Hand ITC TT-Bold" charset="0"/>
        </a:defRPr>
      </a:lvl2pPr>
      <a:lvl3pPr marL="1444625" indent="-455613" algn="l" rtl="0" eaLnBrk="0" fontAlgn="base" hangingPunct="0">
        <a:spcBef>
          <a:spcPts val="1438"/>
        </a:spcBef>
        <a:spcAft>
          <a:spcPct val="0"/>
        </a:spcAft>
        <a:buSzPct val="77000"/>
        <a:buChar char="•"/>
        <a:defRPr sz="2900">
          <a:solidFill>
            <a:schemeClr val="tx1"/>
          </a:solidFill>
          <a:latin typeface="+mn-lt"/>
          <a:ea typeface="+mn-ea"/>
          <a:cs typeface="+mn-cs"/>
          <a:sym typeface="Bradley Hand ITC TT-Bold" charset="0"/>
        </a:defRPr>
      </a:lvl3pPr>
      <a:lvl4pPr marL="1884363" indent="-455613" algn="l" rtl="0" eaLnBrk="0" fontAlgn="base" hangingPunct="0">
        <a:spcBef>
          <a:spcPts val="1438"/>
        </a:spcBef>
        <a:spcAft>
          <a:spcPct val="0"/>
        </a:spcAft>
        <a:buSzPct val="77000"/>
        <a:buChar char="•"/>
        <a:defRPr sz="2900">
          <a:solidFill>
            <a:schemeClr val="tx1"/>
          </a:solidFill>
          <a:latin typeface="+mn-lt"/>
          <a:ea typeface="+mn-ea"/>
          <a:cs typeface="+mn-cs"/>
          <a:sym typeface="Bradley Hand ITC TT-Bold" charset="0"/>
        </a:defRPr>
      </a:lvl4pPr>
      <a:lvl5pPr marL="2319338" indent="-455613" algn="l" rtl="0" eaLnBrk="0" fontAlgn="base" hangingPunct="0">
        <a:spcBef>
          <a:spcPts val="1438"/>
        </a:spcBef>
        <a:spcAft>
          <a:spcPct val="0"/>
        </a:spcAft>
        <a:buSzPct val="77000"/>
        <a:buChar char="•"/>
        <a:defRPr sz="2900">
          <a:solidFill>
            <a:schemeClr val="tx1"/>
          </a:solidFill>
          <a:latin typeface="+mn-lt"/>
          <a:ea typeface="+mn-ea"/>
          <a:cs typeface="+mn-cs"/>
          <a:sym typeface="Bradley Hand ITC TT-Bold" charset="0"/>
        </a:defRPr>
      </a:lvl5pPr>
      <a:lvl6pPr marL="2731743" indent="-457196" algn="l" rtl="0" fontAlgn="base">
        <a:spcBef>
          <a:spcPts val="1440"/>
        </a:spcBef>
        <a:spcAft>
          <a:spcPct val="0"/>
        </a:spcAft>
        <a:buSzPct val="77000"/>
        <a:buChar char="•"/>
        <a:defRPr sz="2900">
          <a:solidFill>
            <a:schemeClr val="tx1"/>
          </a:solidFill>
          <a:latin typeface="+mn-lt"/>
          <a:ea typeface="+mn-ea"/>
          <a:cs typeface="+mn-cs"/>
          <a:sym typeface="Bradley Hand ITC TT-Bold" pitchFamily="84" charset="0"/>
        </a:defRPr>
      </a:lvl6pPr>
      <a:lvl7pPr marL="3143219" indent="-457196" algn="l" rtl="0" fontAlgn="base">
        <a:spcBef>
          <a:spcPts val="1440"/>
        </a:spcBef>
        <a:spcAft>
          <a:spcPct val="0"/>
        </a:spcAft>
        <a:buSzPct val="77000"/>
        <a:buChar char="•"/>
        <a:defRPr sz="2900">
          <a:solidFill>
            <a:schemeClr val="tx1"/>
          </a:solidFill>
          <a:latin typeface="+mn-lt"/>
          <a:ea typeface="+mn-ea"/>
          <a:cs typeface="+mn-cs"/>
          <a:sym typeface="Bradley Hand ITC TT-Bold" pitchFamily="84" charset="0"/>
        </a:defRPr>
      </a:lvl7pPr>
      <a:lvl8pPr marL="3554695" indent="-457196" algn="l" rtl="0" fontAlgn="base">
        <a:spcBef>
          <a:spcPts val="1440"/>
        </a:spcBef>
        <a:spcAft>
          <a:spcPct val="0"/>
        </a:spcAft>
        <a:buSzPct val="77000"/>
        <a:buChar char="•"/>
        <a:defRPr sz="2900">
          <a:solidFill>
            <a:schemeClr val="tx1"/>
          </a:solidFill>
          <a:latin typeface="+mn-lt"/>
          <a:ea typeface="+mn-ea"/>
          <a:cs typeface="+mn-cs"/>
          <a:sym typeface="Bradley Hand ITC TT-Bold" pitchFamily="84" charset="0"/>
        </a:defRPr>
      </a:lvl8pPr>
      <a:lvl9pPr marL="3966170" indent="-457196" algn="l" rtl="0" fontAlgn="base">
        <a:spcBef>
          <a:spcPts val="1440"/>
        </a:spcBef>
        <a:spcAft>
          <a:spcPct val="0"/>
        </a:spcAft>
        <a:buSzPct val="77000"/>
        <a:buChar char="•"/>
        <a:defRPr sz="2900">
          <a:solidFill>
            <a:schemeClr val="tx1"/>
          </a:solidFill>
          <a:latin typeface="+mn-lt"/>
          <a:ea typeface="+mn-ea"/>
          <a:cs typeface="+mn-cs"/>
          <a:sym typeface="Bradley Hand ITC TT-Bold" pitchFamily="84" charset="0"/>
        </a:defRPr>
      </a:lvl9pPr>
    </p:bodyStyle>
    <p:otherStyle>
      <a:defPPr>
        <a:defRPr lang="en-US"/>
      </a:defPPr>
      <a:lvl1pPr marL="0" algn="l" defTabSz="411476" rtl="0" eaLnBrk="1" latinLnBrk="0" hangingPunct="1">
        <a:defRPr sz="1600" kern="1200">
          <a:solidFill>
            <a:schemeClr val="tx1"/>
          </a:solidFill>
          <a:latin typeface="+mn-lt"/>
          <a:ea typeface="+mn-ea"/>
          <a:cs typeface="+mn-cs"/>
        </a:defRPr>
      </a:lvl1pPr>
      <a:lvl2pPr marL="411476" algn="l" defTabSz="411476" rtl="0" eaLnBrk="1" latinLnBrk="0" hangingPunct="1">
        <a:defRPr sz="1600" kern="1200">
          <a:solidFill>
            <a:schemeClr val="tx1"/>
          </a:solidFill>
          <a:latin typeface="+mn-lt"/>
          <a:ea typeface="+mn-ea"/>
          <a:cs typeface="+mn-cs"/>
        </a:defRPr>
      </a:lvl2pPr>
      <a:lvl3pPr marL="822952" algn="l" defTabSz="411476" rtl="0" eaLnBrk="1" latinLnBrk="0" hangingPunct="1">
        <a:defRPr sz="1600" kern="1200">
          <a:solidFill>
            <a:schemeClr val="tx1"/>
          </a:solidFill>
          <a:latin typeface="+mn-lt"/>
          <a:ea typeface="+mn-ea"/>
          <a:cs typeface="+mn-cs"/>
        </a:defRPr>
      </a:lvl3pPr>
      <a:lvl4pPr marL="1234427" algn="l" defTabSz="411476" rtl="0" eaLnBrk="1" latinLnBrk="0" hangingPunct="1">
        <a:defRPr sz="1600" kern="1200">
          <a:solidFill>
            <a:schemeClr val="tx1"/>
          </a:solidFill>
          <a:latin typeface="+mn-lt"/>
          <a:ea typeface="+mn-ea"/>
          <a:cs typeface="+mn-cs"/>
        </a:defRPr>
      </a:lvl4pPr>
      <a:lvl5pPr marL="1645904" algn="l" defTabSz="411476" rtl="0" eaLnBrk="1" latinLnBrk="0" hangingPunct="1">
        <a:defRPr sz="1600" kern="1200">
          <a:solidFill>
            <a:schemeClr val="tx1"/>
          </a:solidFill>
          <a:latin typeface="+mn-lt"/>
          <a:ea typeface="+mn-ea"/>
          <a:cs typeface="+mn-cs"/>
        </a:defRPr>
      </a:lvl5pPr>
      <a:lvl6pPr marL="2057379" algn="l" defTabSz="411476" rtl="0" eaLnBrk="1" latinLnBrk="0" hangingPunct="1">
        <a:defRPr sz="1600" kern="1200">
          <a:solidFill>
            <a:schemeClr val="tx1"/>
          </a:solidFill>
          <a:latin typeface="+mn-lt"/>
          <a:ea typeface="+mn-ea"/>
          <a:cs typeface="+mn-cs"/>
        </a:defRPr>
      </a:lvl6pPr>
      <a:lvl7pPr marL="2468856" algn="l" defTabSz="411476" rtl="0" eaLnBrk="1" latinLnBrk="0" hangingPunct="1">
        <a:defRPr sz="1600" kern="1200">
          <a:solidFill>
            <a:schemeClr val="tx1"/>
          </a:solidFill>
          <a:latin typeface="+mn-lt"/>
          <a:ea typeface="+mn-ea"/>
          <a:cs typeface="+mn-cs"/>
        </a:defRPr>
      </a:lvl7pPr>
      <a:lvl8pPr marL="2880331" algn="l" defTabSz="411476" rtl="0" eaLnBrk="1" latinLnBrk="0" hangingPunct="1">
        <a:defRPr sz="1600" kern="1200">
          <a:solidFill>
            <a:schemeClr val="tx1"/>
          </a:solidFill>
          <a:latin typeface="+mn-lt"/>
          <a:ea typeface="+mn-ea"/>
          <a:cs typeface="+mn-cs"/>
        </a:defRPr>
      </a:lvl8pPr>
      <a:lvl9pPr marL="3291807" algn="l" defTabSz="411476" rtl="0" eaLnBrk="1" latinLnBrk="0" hangingPunct="1">
        <a:defRPr sz="16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549275" y="1679575"/>
            <a:ext cx="8034338" cy="2046288"/>
          </a:xfrm>
          <a:prstGeom prst="rect">
            <a:avLst/>
          </a:prstGeom>
          <a:noFill/>
          <a:ln w="12700">
            <a:noFill/>
            <a:miter lim="800000"/>
            <a:headEnd/>
            <a:tailEnd/>
          </a:ln>
          <a:effectLst>
            <a:outerShdw blurRad="25400" dist="12699" dir="16200000" algn="ctr" rotWithShape="0">
              <a:schemeClr val="bg2">
                <a:alpha val="74998"/>
              </a:schemeClr>
            </a:outerShdw>
          </a:effectLst>
        </p:spPr>
        <p:txBody>
          <a:bodyPr vert="horz" wrap="square" lIns="34290" tIns="34290" rIns="34290" bIns="34290" numCol="1" anchor="b" anchorCtr="0" compatLnSpc="1">
            <a:prstTxWarp prst="textNoShape">
              <a:avLst/>
            </a:prstTxWarp>
          </a:bodyPr>
          <a:lstStyle/>
          <a:p>
            <a:pPr lvl="0"/>
            <a:r>
              <a:rPr lang="en-US">
                <a:sym typeface="Stone Sans ITC TT-Semi" pitchFamily="84" charset="0"/>
              </a:rPr>
              <a:t>Click to edit Master title style</a:t>
            </a:r>
          </a:p>
        </p:txBody>
      </p:sp>
      <p:sp>
        <p:nvSpPr>
          <p:cNvPr id="1026" name="Rectangle 2"/>
          <p:cNvSpPr>
            <a:spLocks noGrp="1" noChangeArrowheads="1"/>
          </p:cNvSpPr>
          <p:nvPr>
            <p:ph type="body" idx="1"/>
          </p:nvPr>
        </p:nvSpPr>
        <p:spPr bwMode="auto">
          <a:xfrm>
            <a:off x="549275" y="3794125"/>
            <a:ext cx="8034338" cy="2241550"/>
          </a:xfrm>
          <a:prstGeom prst="rect">
            <a:avLst/>
          </a:prstGeom>
          <a:noFill/>
          <a:ln w="12700">
            <a:noFill/>
            <a:miter lim="800000"/>
            <a:headEnd/>
            <a:tailEnd/>
          </a:ln>
          <a:effectLst>
            <a:outerShdw blurRad="25400" dist="12699" dir="16200000" algn="ctr" rotWithShape="0">
              <a:schemeClr val="bg2">
                <a:alpha val="74998"/>
              </a:schemeClr>
            </a:outerShdw>
          </a:effectLst>
        </p:spPr>
        <p:txBody>
          <a:bodyPr vert="horz" wrap="square" lIns="34290" tIns="34290" rIns="34290" bIns="34290" numCol="1" anchor="t" anchorCtr="0" compatLnSpc="1">
            <a:prstTxWarp prst="textNoShape">
              <a:avLst/>
            </a:prstTxWarp>
          </a:bodyPr>
          <a:lstStyle/>
          <a:p>
            <a:pPr lvl="0"/>
            <a:r>
              <a:rPr lang="en-US">
                <a:sym typeface="Stone Sans ITC TT-Semi" pitchFamily="84" charset="0"/>
              </a:rPr>
              <a:t>Click to edit Master text styles</a:t>
            </a:r>
          </a:p>
          <a:p>
            <a:pPr lvl="1"/>
            <a:r>
              <a:rPr lang="en-US">
                <a:sym typeface="Stone Sans ITC TT-Semi" pitchFamily="84" charset="0"/>
              </a:rPr>
              <a:t>Second level</a:t>
            </a:r>
          </a:p>
          <a:p>
            <a:pPr lvl="2"/>
            <a:r>
              <a:rPr lang="en-US">
                <a:sym typeface="Stone Sans ITC TT-Semi" pitchFamily="84" charset="0"/>
              </a:rPr>
              <a:t>Third level</a:t>
            </a:r>
          </a:p>
          <a:p>
            <a:pPr lvl="3"/>
            <a:r>
              <a:rPr lang="en-US">
                <a:sym typeface="Stone Sans ITC TT-Semi" pitchFamily="84" charset="0"/>
              </a:rPr>
              <a:t>Fourth level</a:t>
            </a:r>
          </a:p>
          <a:p>
            <a:pPr lvl="4"/>
            <a:r>
              <a:rPr lang="en-US">
                <a:sym typeface="Stone Sans ITC TT-Semi" pitchFamily="84" charset="0"/>
              </a:rPr>
              <a:t>Fifth level</a:t>
            </a:r>
          </a:p>
        </p:txBody>
      </p:sp>
    </p:spTree>
  </p:cSld>
  <p:clrMap bg1="dk2" tx1="lt1" bg2="dk1" tx2="lt2" accent1="accent1" accent2="accent2" accent3="accent3" accent4="accent4" accent5="accent5" accent6="accent6" hlink="hlink" folHlink="folHlink"/>
  <p:sldLayoutIdLst>
    <p:sldLayoutId id="2147484444" r:id="rId1"/>
    <p:sldLayoutId id="2147484445" r:id="rId2"/>
    <p:sldLayoutId id="2147484446" r:id="rId3"/>
    <p:sldLayoutId id="2147484447" r:id="rId4"/>
    <p:sldLayoutId id="2147484448" r:id="rId5"/>
    <p:sldLayoutId id="2147484449" r:id="rId6"/>
    <p:sldLayoutId id="2147484450" r:id="rId7"/>
    <p:sldLayoutId id="2147484451" r:id="rId8"/>
    <p:sldLayoutId id="2147484452" r:id="rId9"/>
    <p:sldLayoutId id="2147484453" r:id="rId10"/>
    <p:sldLayoutId id="2147484454" r:id="rId11"/>
  </p:sldLayoutIdLst>
  <p:transition xmlns:p14="http://schemas.microsoft.com/office/powerpoint/2010/main"/>
  <p:txStyles>
    <p:titleStyle>
      <a:lvl1pPr algn="ctr" rtl="0" eaLnBrk="0" fontAlgn="base" hangingPunct="0">
        <a:spcBef>
          <a:spcPct val="0"/>
        </a:spcBef>
        <a:spcAft>
          <a:spcPct val="0"/>
        </a:spcAft>
        <a:defRPr sz="5800">
          <a:solidFill>
            <a:schemeClr val="tx1"/>
          </a:solidFill>
          <a:latin typeface="+mj-lt"/>
          <a:ea typeface="+mj-ea"/>
          <a:cs typeface="+mj-cs"/>
          <a:sym typeface="Stone Sans ITC TT-Semi" charset="0"/>
        </a:defRPr>
      </a:lvl1pPr>
      <a:lvl2pPr algn="ctr" rtl="0" eaLnBrk="0" fontAlgn="base" hangingPunct="0">
        <a:spcBef>
          <a:spcPct val="0"/>
        </a:spcBef>
        <a:spcAft>
          <a:spcPct val="0"/>
        </a:spcAft>
        <a:defRPr sz="5800">
          <a:solidFill>
            <a:schemeClr val="tx1"/>
          </a:solidFill>
          <a:latin typeface="Stone Sans ITC TT-Semi" pitchFamily="84" charset="0"/>
          <a:ea typeface="ヒラギノ角ゴ Pro W6" pitchFamily="84" charset="-128"/>
          <a:cs typeface="ヒラギノ角ゴ Pro W6" pitchFamily="84" charset="-128"/>
          <a:sym typeface="Stone Sans ITC TT-Semi" charset="0"/>
        </a:defRPr>
      </a:lvl2pPr>
      <a:lvl3pPr algn="ctr" rtl="0" eaLnBrk="0" fontAlgn="base" hangingPunct="0">
        <a:spcBef>
          <a:spcPct val="0"/>
        </a:spcBef>
        <a:spcAft>
          <a:spcPct val="0"/>
        </a:spcAft>
        <a:defRPr sz="5800">
          <a:solidFill>
            <a:schemeClr val="tx1"/>
          </a:solidFill>
          <a:latin typeface="Stone Sans ITC TT-Semi" pitchFamily="84" charset="0"/>
          <a:ea typeface="ヒラギノ角ゴ Pro W6" pitchFamily="84" charset="-128"/>
          <a:cs typeface="ヒラギノ角ゴ Pro W6" pitchFamily="84" charset="-128"/>
          <a:sym typeface="Stone Sans ITC TT-Semi" charset="0"/>
        </a:defRPr>
      </a:lvl3pPr>
      <a:lvl4pPr algn="ctr" rtl="0" eaLnBrk="0" fontAlgn="base" hangingPunct="0">
        <a:spcBef>
          <a:spcPct val="0"/>
        </a:spcBef>
        <a:spcAft>
          <a:spcPct val="0"/>
        </a:spcAft>
        <a:defRPr sz="5800">
          <a:solidFill>
            <a:schemeClr val="tx1"/>
          </a:solidFill>
          <a:latin typeface="Stone Sans ITC TT-Semi" pitchFamily="84" charset="0"/>
          <a:ea typeface="ヒラギノ角ゴ Pro W6" pitchFamily="84" charset="-128"/>
          <a:cs typeface="ヒラギノ角ゴ Pro W6" pitchFamily="84" charset="-128"/>
          <a:sym typeface="Stone Sans ITC TT-Semi" charset="0"/>
        </a:defRPr>
      </a:lvl4pPr>
      <a:lvl5pPr algn="ctr" rtl="0" eaLnBrk="0" fontAlgn="base" hangingPunct="0">
        <a:spcBef>
          <a:spcPct val="0"/>
        </a:spcBef>
        <a:spcAft>
          <a:spcPct val="0"/>
        </a:spcAft>
        <a:defRPr sz="5800">
          <a:solidFill>
            <a:schemeClr val="tx1"/>
          </a:solidFill>
          <a:latin typeface="Stone Sans ITC TT-Semi" pitchFamily="84" charset="0"/>
          <a:ea typeface="ヒラギノ角ゴ Pro W6" pitchFamily="84" charset="-128"/>
          <a:cs typeface="ヒラギノ角ゴ Pro W6" pitchFamily="84" charset="-128"/>
          <a:sym typeface="Stone Sans ITC TT-Semi" charset="0"/>
        </a:defRPr>
      </a:lvl5pPr>
      <a:lvl6pPr marL="411480" algn="ctr" rtl="0" fontAlgn="base">
        <a:spcBef>
          <a:spcPct val="0"/>
        </a:spcBef>
        <a:spcAft>
          <a:spcPct val="0"/>
        </a:spcAft>
        <a:defRPr sz="5800">
          <a:solidFill>
            <a:schemeClr val="tx1"/>
          </a:solidFill>
          <a:latin typeface="Stone Sans ITC TT-Semi" pitchFamily="84" charset="0"/>
          <a:ea typeface="ヒラギノ角ゴ Pro W6" pitchFamily="84" charset="-128"/>
          <a:cs typeface="ヒラギノ角ゴ Pro W6" pitchFamily="84" charset="-128"/>
          <a:sym typeface="Stone Sans ITC TT-Semi" pitchFamily="84" charset="0"/>
        </a:defRPr>
      </a:lvl6pPr>
      <a:lvl7pPr marL="822960" algn="ctr" rtl="0" fontAlgn="base">
        <a:spcBef>
          <a:spcPct val="0"/>
        </a:spcBef>
        <a:spcAft>
          <a:spcPct val="0"/>
        </a:spcAft>
        <a:defRPr sz="5800">
          <a:solidFill>
            <a:schemeClr val="tx1"/>
          </a:solidFill>
          <a:latin typeface="Stone Sans ITC TT-Semi" pitchFamily="84" charset="0"/>
          <a:ea typeface="ヒラギノ角ゴ Pro W6" pitchFamily="84" charset="-128"/>
          <a:cs typeface="ヒラギノ角ゴ Pro W6" pitchFamily="84" charset="-128"/>
          <a:sym typeface="Stone Sans ITC TT-Semi" pitchFamily="84" charset="0"/>
        </a:defRPr>
      </a:lvl7pPr>
      <a:lvl8pPr marL="1234440" algn="ctr" rtl="0" fontAlgn="base">
        <a:spcBef>
          <a:spcPct val="0"/>
        </a:spcBef>
        <a:spcAft>
          <a:spcPct val="0"/>
        </a:spcAft>
        <a:defRPr sz="5800">
          <a:solidFill>
            <a:schemeClr val="tx1"/>
          </a:solidFill>
          <a:latin typeface="Stone Sans ITC TT-Semi" pitchFamily="84" charset="0"/>
          <a:ea typeface="ヒラギノ角ゴ Pro W6" pitchFamily="84" charset="-128"/>
          <a:cs typeface="ヒラギノ角ゴ Pro W6" pitchFamily="84" charset="-128"/>
          <a:sym typeface="Stone Sans ITC TT-Semi" pitchFamily="84" charset="0"/>
        </a:defRPr>
      </a:lvl8pPr>
      <a:lvl9pPr marL="1645920" algn="ctr" rtl="0" fontAlgn="base">
        <a:spcBef>
          <a:spcPct val="0"/>
        </a:spcBef>
        <a:spcAft>
          <a:spcPct val="0"/>
        </a:spcAft>
        <a:defRPr sz="5800">
          <a:solidFill>
            <a:schemeClr val="tx1"/>
          </a:solidFill>
          <a:latin typeface="Stone Sans ITC TT-Semi" pitchFamily="84" charset="0"/>
          <a:ea typeface="ヒラギノ角ゴ Pro W6" pitchFamily="84" charset="-128"/>
          <a:cs typeface="ヒラギノ角ゴ Pro W6" pitchFamily="84" charset="-128"/>
          <a:sym typeface="Stone Sans ITC TT-Semi" pitchFamily="84" charset="0"/>
        </a:defRPr>
      </a:lvl9pPr>
    </p:titleStyle>
    <p:bodyStyle>
      <a:lvl1pPr marL="307975" indent="-307975" algn="ctr" rtl="0" eaLnBrk="0" fontAlgn="base" hangingPunct="0">
        <a:spcBef>
          <a:spcPct val="0"/>
        </a:spcBef>
        <a:spcAft>
          <a:spcPct val="0"/>
        </a:spcAft>
        <a:defRPr sz="2200">
          <a:solidFill>
            <a:schemeClr val="tx1"/>
          </a:solidFill>
          <a:latin typeface="+mn-lt"/>
          <a:ea typeface="+mn-ea"/>
          <a:cs typeface="+mn-cs"/>
          <a:sym typeface="Stone Sans ITC TT-Semi" charset="0"/>
        </a:defRPr>
      </a:lvl1pPr>
      <a:lvl2pPr marL="668338" indent="-257175" algn="ctr" rtl="0" eaLnBrk="0" fontAlgn="base" hangingPunct="0">
        <a:spcBef>
          <a:spcPct val="0"/>
        </a:spcBef>
        <a:spcAft>
          <a:spcPct val="0"/>
        </a:spcAft>
        <a:defRPr sz="2200">
          <a:solidFill>
            <a:schemeClr val="tx1"/>
          </a:solidFill>
          <a:latin typeface="+mn-lt"/>
          <a:ea typeface="+mn-ea"/>
          <a:cs typeface="+mn-cs"/>
          <a:sym typeface="Stone Sans ITC TT-Semi" charset="0"/>
        </a:defRPr>
      </a:lvl2pPr>
      <a:lvl3pPr marL="1028700" indent="-204788" algn="ctr" rtl="0" eaLnBrk="0" fontAlgn="base" hangingPunct="0">
        <a:spcBef>
          <a:spcPct val="0"/>
        </a:spcBef>
        <a:spcAft>
          <a:spcPct val="0"/>
        </a:spcAft>
        <a:defRPr sz="2200">
          <a:solidFill>
            <a:schemeClr val="tx1"/>
          </a:solidFill>
          <a:latin typeface="+mn-lt"/>
          <a:ea typeface="+mn-ea"/>
          <a:cs typeface="+mn-cs"/>
          <a:sym typeface="Stone Sans ITC TT-Semi" charset="0"/>
        </a:defRPr>
      </a:lvl3pPr>
      <a:lvl4pPr marL="1439863" indent="-204788" algn="ctr" rtl="0" eaLnBrk="0" fontAlgn="base" hangingPunct="0">
        <a:spcBef>
          <a:spcPct val="0"/>
        </a:spcBef>
        <a:spcAft>
          <a:spcPct val="0"/>
        </a:spcAft>
        <a:defRPr sz="2200">
          <a:solidFill>
            <a:schemeClr val="tx1"/>
          </a:solidFill>
          <a:latin typeface="+mn-lt"/>
          <a:ea typeface="+mn-ea"/>
          <a:cs typeface="+mn-cs"/>
          <a:sym typeface="Stone Sans ITC TT-Semi" charset="0"/>
        </a:defRPr>
      </a:lvl4pPr>
      <a:lvl5pPr marL="1851025" indent="-204788" algn="ctr" rtl="0" eaLnBrk="0" fontAlgn="base" hangingPunct="0">
        <a:spcBef>
          <a:spcPct val="0"/>
        </a:spcBef>
        <a:spcAft>
          <a:spcPct val="0"/>
        </a:spcAft>
        <a:defRPr sz="2200">
          <a:solidFill>
            <a:schemeClr val="tx1"/>
          </a:solidFill>
          <a:latin typeface="+mn-lt"/>
          <a:ea typeface="+mn-ea"/>
          <a:cs typeface="+mn-cs"/>
          <a:sym typeface="Stone Sans ITC TT-Semi" charset="0"/>
        </a:defRPr>
      </a:lvl5pPr>
      <a:lvl6pPr marL="411480" algn="ctr" rtl="0" fontAlgn="base">
        <a:spcBef>
          <a:spcPct val="0"/>
        </a:spcBef>
        <a:spcAft>
          <a:spcPct val="0"/>
        </a:spcAft>
        <a:defRPr sz="2200">
          <a:solidFill>
            <a:schemeClr val="tx1"/>
          </a:solidFill>
          <a:latin typeface="+mn-lt"/>
          <a:ea typeface="+mn-ea"/>
          <a:cs typeface="+mn-cs"/>
          <a:sym typeface="Stone Sans ITC TT-Semi" pitchFamily="84" charset="0"/>
        </a:defRPr>
      </a:lvl6pPr>
      <a:lvl7pPr marL="822960" algn="ctr" rtl="0" fontAlgn="base">
        <a:spcBef>
          <a:spcPct val="0"/>
        </a:spcBef>
        <a:spcAft>
          <a:spcPct val="0"/>
        </a:spcAft>
        <a:defRPr sz="2200">
          <a:solidFill>
            <a:schemeClr val="tx1"/>
          </a:solidFill>
          <a:latin typeface="+mn-lt"/>
          <a:ea typeface="+mn-ea"/>
          <a:cs typeface="+mn-cs"/>
          <a:sym typeface="Stone Sans ITC TT-Semi" pitchFamily="84" charset="0"/>
        </a:defRPr>
      </a:lvl7pPr>
      <a:lvl8pPr marL="1234440" algn="ctr" rtl="0" fontAlgn="base">
        <a:spcBef>
          <a:spcPct val="0"/>
        </a:spcBef>
        <a:spcAft>
          <a:spcPct val="0"/>
        </a:spcAft>
        <a:defRPr sz="2200">
          <a:solidFill>
            <a:schemeClr val="tx1"/>
          </a:solidFill>
          <a:latin typeface="+mn-lt"/>
          <a:ea typeface="+mn-ea"/>
          <a:cs typeface="+mn-cs"/>
          <a:sym typeface="Stone Sans ITC TT-Semi" pitchFamily="84" charset="0"/>
        </a:defRPr>
      </a:lvl8pPr>
      <a:lvl9pPr marL="1645920" algn="ctr" rtl="0" fontAlgn="base">
        <a:spcBef>
          <a:spcPct val="0"/>
        </a:spcBef>
        <a:spcAft>
          <a:spcPct val="0"/>
        </a:spcAft>
        <a:defRPr sz="2200">
          <a:solidFill>
            <a:schemeClr val="tx1"/>
          </a:solidFill>
          <a:latin typeface="+mn-lt"/>
          <a:ea typeface="+mn-ea"/>
          <a:cs typeface="+mn-cs"/>
          <a:sym typeface="Stone Sans ITC TT-Semi" pitchFamily="84" charset="0"/>
        </a:defRPr>
      </a:lvl9pPr>
    </p:bodyStyle>
    <p:otherStyle>
      <a:defPPr>
        <a:defRPr lang="en-US"/>
      </a:defPPr>
      <a:lvl1pPr marL="0" algn="l" defTabSz="411480" rtl="0" eaLnBrk="1" latinLnBrk="0" hangingPunct="1">
        <a:defRPr sz="1600" kern="1200">
          <a:solidFill>
            <a:schemeClr val="tx1"/>
          </a:solidFill>
          <a:latin typeface="+mn-lt"/>
          <a:ea typeface="+mn-ea"/>
          <a:cs typeface="+mn-cs"/>
        </a:defRPr>
      </a:lvl1pPr>
      <a:lvl2pPr marL="411480" algn="l" defTabSz="411480" rtl="0" eaLnBrk="1" latinLnBrk="0" hangingPunct="1">
        <a:defRPr sz="1600" kern="1200">
          <a:solidFill>
            <a:schemeClr val="tx1"/>
          </a:solidFill>
          <a:latin typeface="+mn-lt"/>
          <a:ea typeface="+mn-ea"/>
          <a:cs typeface="+mn-cs"/>
        </a:defRPr>
      </a:lvl2pPr>
      <a:lvl3pPr marL="822960" algn="l" defTabSz="411480" rtl="0" eaLnBrk="1" latinLnBrk="0" hangingPunct="1">
        <a:defRPr sz="1600" kern="1200">
          <a:solidFill>
            <a:schemeClr val="tx1"/>
          </a:solidFill>
          <a:latin typeface="+mn-lt"/>
          <a:ea typeface="+mn-ea"/>
          <a:cs typeface="+mn-cs"/>
        </a:defRPr>
      </a:lvl3pPr>
      <a:lvl4pPr marL="1234440" algn="l" defTabSz="411480" rtl="0" eaLnBrk="1" latinLnBrk="0" hangingPunct="1">
        <a:defRPr sz="1600" kern="1200">
          <a:solidFill>
            <a:schemeClr val="tx1"/>
          </a:solidFill>
          <a:latin typeface="+mn-lt"/>
          <a:ea typeface="+mn-ea"/>
          <a:cs typeface="+mn-cs"/>
        </a:defRPr>
      </a:lvl4pPr>
      <a:lvl5pPr marL="1645920" algn="l" defTabSz="411480" rtl="0" eaLnBrk="1" latinLnBrk="0" hangingPunct="1">
        <a:defRPr sz="1600" kern="1200">
          <a:solidFill>
            <a:schemeClr val="tx1"/>
          </a:solidFill>
          <a:latin typeface="+mn-lt"/>
          <a:ea typeface="+mn-ea"/>
          <a:cs typeface="+mn-cs"/>
        </a:defRPr>
      </a:lvl5pPr>
      <a:lvl6pPr marL="2057400" algn="l" defTabSz="411480" rtl="0" eaLnBrk="1" latinLnBrk="0" hangingPunct="1">
        <a:defRPr sz="1600" kern="1200">
          <a:solidFill>
            <a:schemeClr val="tx1"/>
          </a:solidFill>
          <a:latin typeface="+mn-lt"/>
          <a:ea typeface="+mn-ea"/>
          <a:cs typeface="+mn-cs"/>
        </a:defRPr>
      </a:lvl6pPr>
      <a:lvl7pPr marL="2468880" algn="l" defTabSz="411480" rtl="0" eaLnBrk="1" latinLnBrk="0" hangingPunct="1">
        <a:defRPr sz="1600" kern="1200">
          <a:solidFill>
            <a:schemeClr val="tx1"/>
          </a:solidFill>
          <a:latin typeface="+mn-lt"/>
          <a:ea typeface="+mn-ea"/>
          <a:cs typeface="+mn-cs"/>
        </a:defRPr>
      </a:lvl7pPr>
      <a:lvl8pPr marL="2880360" algn="l" defTabSz="411480" rtl="0" eaLnBrk="1" latinLnBrk="0" hangingPunct="1">
        <a:defRPr sz="1600" kern="1200">
          <a:solidFill>
            <a:schemeClr val="tx1"/>
          </a:solidFill>
          <a:latin typeface="+mn-lt"/>
          <a:ea typeface="+mn-ea"/>
          <a:cs typeface="+mn-cs"/>
        </a:defRPr>
      </a:lvl8pPr>
      <a:lvl9pPr marL="3291840" algn="l" defTabSz="411480" rtl="0" eaLnBrk="1" latinLnBrk="0" hangingPunct="1">
        <a:defRPr sz="16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0530" name="Picture 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88" y="-1588"/>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0531" name="Picture 8"/>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150938" y="1676400"/>
            <a:ext cx="6697662"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532" name="Rectangle 2"/>
          <p:cNvSpPr>
            <a:spLocks noGrp="1" noChangeArrowheads="1"/>
          </p:cNvSpPr>
          <p:nvPr>
            <p:ph type="title"/>
          </p:nvPr>
        </p:nvSpPr>
        <p:spPr bwMode="auto">
          <a:xfrm>
            <a:off x="685800" y="533400"/>
            <a:ext cx="7772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50533"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137275"/>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ea typeface="Geneva" charset="0"/>
              </a:defRPr>
            </a:lvl1pPr>
          </a:lstStyle>
          <a:p>
            <a:pPr>
              <a:defRPr/>
            </a:pPr>
            <a:endParaRPr lang="en-US"/>
          </a:p>
        </p:txBody>
      </p:sp>
      <p:sp>
        <p:nvSpPr>
          <p:cNvPr id="1029" name="Rectangle 5"/>
          <p:cNvSpPr>
            <a:spLocks noGrp="1" noChangeArrowheads="1"/>
          </p:cNvSpPr>
          <p:nvPr>
            <p:ph type="ftr" sz="quarter" idx="3"/>
          </p:nvPr>
        </p:nvSpPr>
        <p:spPr bwMode="auto">
          <a:xfrm>
            <a:off x="3124200" y="6137275"/>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ea typeface="Geneva" charset="0"/>
              </a:defRPr>
            </a:lvl1pPr>
          </a:lstStyle>
          <a:p>
            <a:pPr>
              <a:defRPr/>
            </a:pPr>
            <a:endParaRPr lang="en-US"/>
          </a:p>
        </p:txBody>
      </p:sp>
      <p:sp>
        <p:nvSpPr>
          <p:cNvPr id="1030" name="Rectangle 6"/>
          <p:cNvSpPr>
            <a:spLocks noGrp="1" noChangeArrowheads="1"/>
          </p:cNvSpPr>
          <p:nvPr>
            <p:ph type="sldNum" sz="quarter" idx="4"/>
          </p:nvPr>
        </p:nvSpPr>
        <p:spPr bwMode="auto">
          <a:xfrm>
            <a:off x="6553200" y="6137275"/>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fld id="{93E3D34B-B81F-9441-B0B3-C248288A5595}"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484" r:id="rId1"/>
    <p:sldLayoutId id="2147484455" r:id="rId2"/>
    <p:sldLayoutId id="2147484456" r:id="rId3"/>
    <p:sldLayoutId id="2147484457" r:id="rId4"/>
    <p:sldLayoutId id="2147484458" r:id="rId5"/>
    <p:sldLayoutId id="2147484459" r:id="rId6"/>
    <p:sldLayoutId id="2147484460" r:id="rId7"/>
    <p:sldLayoutId id="2147484461" r:id="rId8"/>
    <p:sldLayoutId id="2147484462" r:id="rId9"/>
    <p:sldLayoutId id="2147484463" r:id="rId10"/>
    <p:sldLayoutId id="2147484464" r:id="rId11"/>
  </p:sldLayoutIdLst>
  <p:txStyles>
    <p:titleStyle>
      <a:lvl1pPr algn="ctr" rtl="0" eaLnBrk="0" fontAlgn="base" hangingPunct="0">
        <a:spcBef>
          <a:spcPct val="0"/>
        </a:spcBef>
        <a:spcAft>
          <a:spcPct val="0"/>
        </a:spcAft>
        <a:defRPr kumimoji="1" sz="4400" b="1">
          <a:solidFill>
            <a:schemeClr val="tx1"/>
          </a:solidFill>
          <a:latin typeface="+mj-lt"/>
          <a:ea typeface="ヒラギノ角ゴ Pro W3" charset="0"/>
          <a:cs typeface="+mj-cs"/>
        </a:defRPr>
      </a:lvl1pPr>
      <a:lvl2pPr algn="ctr" rtl="0" eaLnBrk="0" fontAlgn="base" hangingPunct="0">
        <a:spcBef>
          <a:spcPct val="0"/>
        </a:spcBef>
        <a:spcAft>
          <a:spcPct val="0"/>
        </a:spcAft>
        <a:defRPr kumimoji="1" sz="4400" b="1">
          <a:solidFill>
            <a:schemeClr val="tx1"/>
          </a:solidFill>
          <a:latin typeface="Arial" pitchFamily="92" charset="0"/>
          <a:ea typeface="ヒラギノ角ゴ Pro W3" charset="0"/>
          <a:cs typeface="ＭＳ Ｐゴシック" pitchFamily="-88" charset="-128"/>
        </a:defRPr>
      </a:lvl2pPr>
      <a:lvl3pPr algn="ctr" rtl="0" eaLnBrk="0" fontAlgn="base" hangingPunct="0">
        <a:spcBef>
          <a:spcPct val="0"/>
        </a:spcBef>
        <a:spcAft>
          <a:spcPct val="0"/>
        </a:spcAft>
        <a:defRPr kumimoji="1" sz="4400" b="1">
          <a:solidFill>
            <a:schemeClr val="tx1"/>
          </a:solidFill>
          <a:latin typeface="Arial" pitchFamily="92" charset="0"/>
          <a:ea typeface="ヒラギノ角ゴ Pro W3" charset="0"/>
          <a:cs typeface="ＭＳ Ｐゴシック" pitchFamily="-88" charset="-128"/>
        </a:defRPr>
      </a:lvl3pPr>
      <a:lvl4pPr algn="ctr" rtl="0" eaLnBrk="0" fontAlgn="base" hangingPunct="0">
        <a:spcBef>
          <a:spcPct val="0"/>
        </a:spcBef>
        <a:spcAft>
          <a:spcPct val="0"/>
        </a:spcAft>
        <a:defRPr kumimoji="1" sz="4400" b="1">
          <a:solidFill>
            <a:schemeClr val="tx1"/>
          </a:solidFill>
          <a:latin typeface="Arial" pitchFamily="92" charset="0"/>
          <a:ea typeface="ヒラギノ角ゴ Pro W3" charset="0"/>
          <a:cs typeface="ＭＳ Ｐゴシック" pitchFamily="-88" charset="-128"/>
        </a:defRPr>
      </a:lvl4pPr>
      <a:lvl5pPr algn="ctr" rtl="0" eaLnBrk="0" fontAlgn="base" hangingPunct="0">
        <a:spcBef>
          <a:spcPct val="0"/>
        </a:spcBef>
        <a:spcAft>
          <a:spcPct val="0"/>
        </a:spcAft>
        <a:defRPr kumimoji="1" sz="4400" b="1">
          <a:solidFill>
            <a:schemeClr val="tx1"/>
          </a:solidFill>
          <a:latin typeface="Arial" pitchFamily="92" charset="0"/>
          <a:ea typeface="ヒラギノ角ゴ Pro W3" charset="0"/>
          <a:cs typeface="ＭＳ Ｐゴシック" pitchFamily="-88" charset="-128"/>
        </a:defRPr>
      </a:lvl5pPr>
      <a:lvl6pPr marL="457200" algn="ctr" rtl="0" fontAlgn="base">
        <a:spcBef>
          <a:spcPct val="0"/>
        </a:spcBef>
        <a:spcAft>
          <a:spcPct val="0"/>
        </a:spcAft>
        <a:defRPr kumimoji="1" sz="4400" b="1">
          <a:solidFill>
            <a:schemeClr val="tx1"/>
          </a:solidFill>
          <a:latin typeface="Arial" pitchFamily="92" charset="0"/>
          <a:ea typeface="ＭＳ Ｐゴシック" pitchFamily="-88" charset="-128"/>
          <a:cs typeface="ＭＳ Ｐゴシック" pitchFamily="-88" charset="-128"/>
        </a:defRPr>
      </a:lvl6pPr>
      <a:lvl7pPr marL="914400" algn="ctr" rtl="0" fontAlgn="base">
        <a:spcBef>
          <a:spcPct val="0"/>
        </a:spcBef>
        <a:spcAft>
          <a:spcPct val="0"/>
        </a:spcAft>
        <a:defRPr kumimoji="1" sz="4400" b="1">
          <a:solidFill>
            <a:schemeClr val="tx1"/>
          </a:solidFill>
          <a:latin typeface="Arial" pitchFamily="92" charset="0"/>
          <a:ea typeface="ＭＳ Ｐゴシック" pitchFamily="-88" charset="-128"/>
          <a:cs typeface="ＭＳ Ｐゴシック" pitchFamily="-88" charset="-128"/>
        </a:defRPr>
      </a:lvl7pPr>
      <a:lvl8pPr marL="1371600" algn="ctr" rtl="0" fontAlgn="base">
        <a:spcBef>
          <a:spcPct val="0"/>
        </a:spcBef>
        <a:spcAft>
          <a:spcPct val="0"/>
        </a:spcAft>
        <a:defRPr kumimoji="1" sz="4400" b="1">
          <a:solidFill>
            <a:schemeClr val="tx1"/>
          </a:solidFill>
          <a:latin typeface="Arial" pitchFamily="92" charset="0"/>
          <a:ea typeface="ＭＳ Ｐゴシック" pitchFamily="-88" charset="-128"/>
          <a:cs typeface="ＭＳ Ｐゴシック" pitchFamily="-88" charset="-128"/>
        </a:defRPr>
      </a:lvl8pPr>
      <a:lvl9pPr marL="1828800" algn="ctr" rtl="0" fontAlgn="base">
        <a:spcBef>
          <a:spcPct val="0"/>
        </a:spcBef>
        <a:spcAft>
          <a:spcPct val="0"/>
        </a:spcAft>
        <a:defRPr kumimoji="1" sz="4400" b="1">
          <a:solidFill>
            <a:schemeClr val="tx1"/>
          </a:solidFill>
          <a:latin typeface="Arial" pitchFamily="92" charset="0"/>
          <a:ea typeface="ＭＳ Ｐゴシック" pitchFamily="-88" charset="-128"/>
          <a:cs typeface="ＭＳ Ｐゴシック" pitchFamily="-88" charset="-128"/>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ヒラギノ角ゴ Pro W3" charset="0"/>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9" name="Line 3"/>
          <p:cNvSpPr>
            <a:spLocks noChangeShapeType="1"/>
          </p:cNvSpPr>
          <p:nvPr/>
        </p:nvSpPr>
        <p:spPr bwMode="auto">
          <a:xfrm>
            <a:off x="609600" y="0"/>
            <a:ext cx="0" cy="6858000"/>
          </a:xfrm>
          <a:prstGeom prst="line">
            <a:avLst/>
          </a:prstGeom>
          <a:noFill/>
          <a:ln w="19050">
            <a:solidFill>
              <a:srgbClr val="FF99CC"/>
            </a:solidFill>
            <a:round/>
            <a:headEnd/>
            <a:tailEnd/>
          </a:ln>
          <a:effectLst/>
        </p:spPr>
        <p:txBody>
          <a:bodyPr wrap="none" anchor="ctr"/>
          <a:lstStyle/>
          <a:p>
            <a:pPr>
              <a:defRPr/>
            </a:pPr>
            <a:endParaRPr lang="en-US">
              <a:solidFill>
                <a:srgbClr val="000000"/>
              </a:solidFill>
              <a:ea typeface="Geneva" charset="0"/>
            </a:endParaRPr>
          </a:p>
        </p:txBody>
      </p:sp>
      <p:sp>
        <p:nvSpPr>
          <p:cNvPr id="50180" name="Line 4"/>
          <p:cNvSpPr>
            <a:spLocks noChangeShapeType="1"/>
          </p:cNvSpPr>
          <p:nvPr/>
        </p:nvSpPr>
        <p:spPr bwMode="auto">
          <a:xfrm>
            <a:off x="0" y="8382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81" name="Line 5"/>
          <p:cNvSpPr>
            <a:spLocks noChangeShapeType="1"/>
          </p:cNvSpPr>
          <p:nvPr/>
        </p:nvSpPr>
        <p:spPr bwMode="auto">
          <a:xfrm>
            <a:off x="0" y="11430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82" name="Line 6"/>
          <p:cNvSpPr>
            <a:spLocks noChangeShapeType="1"/>
          </p:cNvSpPr>
          <p:nvPr/>
        </p:nvSpPr>
        <p:spPr bwMode="auto">
          <a:xfrm>
            <a:off x="0" y="14478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83" name="Line 7"/>
          <p:cNvSpPr>
            <a:spLocks noChangeShapeType="1"/>
          </p:cNvSpPr>
          <p:nvPr/>
        </p:nvSpPr>
        <p:spPr bwMode="auto">
          <a:xfrm>
            <a:off x="0" y="17526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84" name="Line 8"/>
          <p:cNvSpPr>
            <a:spLocks noChangeShapeType="1"/>
          </p:cNvSpPr>
          <p:nvPr/>
        </p:nvSpPr>
        <p:spPr bwMode="auto">
          <a:xfrm>
            <a:off x="0" y="20574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85" name="Line 9"/>
          <p:cNvSpPr>
            <a:spLocks noChangeShapeType="1"/>
          </p:cNvSpPr>
          <p:nvPr/>
        </p:nvSpPr>
        <p:spPr bwMode="auto">
          <a:xfrm>
            <a:off x="0" y="23622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86" name="Line 10"/>
          <p:cNvSpPr>
            <a:spLocks noChangeShapeType="1"/>
          </p:cNvSpPr>
          <p:nvPr/>
        </p:nvSpPr>
        <p:spPr bwMode="auto">
          <a:xfrm>
            <a:off x="0" y="26670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87" name="Line 11"/>
          <p:cNvSpPr>
            <a:spLocks noChangeShapeType="1"/>
          </p:cNvSpPr>
          <p:nvPr/>
        </p:nvSpPr>
        <p:spPr bwMode="auto">
          <a:xfrm>
            <a:off x="0" y="29718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88" name="Line 12"/>
          <p:cNvSpPr>
            <a:spLocks noChangeShapeType="1"/>
          </p:cNvSpPr>
          <p:nvPr/>
        </p:nvSpPr>
        <p:spPr bwMode="auto">
          <a:xfrm>
            <a:off x="0" y="32766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89" name="Line 13"/>
          <p:cNvSpPr>
            <a:spLocks noChangeShapeType="1"/>
          </p:cNvSpPr>
          <p:nvPr/>
        </p:nvSpPr>
        <p:spPr bwMode="auto">
          <a:xfrm>
            <a:off x="0" y="35814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0" name="Line 14"/>
          <p:cNvSpPr>
            <a:spLocks noChangeShapeType="1"/>
          </p:cNvSpPr>
          <p:nvPr/>
        </p:nvSpPr>
        <p:spPr bwMode="auto">
          <a:xfrm>
            <a:off x="0" y="38862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1" name="Line 15"/>
          <p:cNvSpPr>
            <a:spLocks noChangeShapeType="1"/>
          </p:cNvSpPr>
          <p:nvPr/>
        </p:nvSpPr>
        <p:spPr bwMode="auto">
          <a:xfrm>
            <a:off x="0" y="41910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2" name="Line 16"/>
          <p:cNvSpPr>
            <a:spLocks noChangeShapeType="1"/>
          </p:cNvSpPr>
          <p:nvPr/>
        </p:nvSpPr>
        <p:spPr bwMode="auto">
          <a:xfrm>
            <a:off x="0" y="44958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3" name="Line 17"/>
          <p:cNvSpPr>
            <a:spLocks noChangeShapeType="1"/>
          </p:cNvSpPr>
          <p:nvPr/>
        </p:nvSpPr>
        <p:spPr bwMode="auto">
          <a:xfrm>
            <a:off x="0" y="48006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4" name="Line 18"/>
          <p:cNvSpPr>
            <a:spLocks noChangeShapeType="1"/>
          </p:cNvSpPr>
          <p:nvPr/>
        </p:nvSpPr>
        <p:spPr bwMode="auto">
          <a:xfrm>
            <a:off x="0" y="51054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5" name="Line 19"/>
          <p:cNvSpPr>
            <a:spLocks noChangeShapeType="1"/>
          </p:cNvSpPr>
          <p:nvPr/>
        </p:nvSpPr>
        <p:spPr bwMode="auto">
          <a:xfrm>
            <a:off x="0" y="54102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6" name="Line 20"/>
          <p:cNvSpPr>
            <a:spLocks noChangeShapeType="1"/>
          </p:cNvSpPr>
          <p:nvPr/>
        </p:nvSpPr>
        <p:spPr bwMode="auto">
          <a:xfrm>
            <a:off x="0" y="57150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7" name="Line 21"/>
          <p:cNvSpPr>
            <a:spLocks noChangeShapeType="1"/>
          </p:cNvSpPr>
          <p:nvPr/>
        </p:nvSpPr>
        <p:spPr bwMode="auto">
          <a:xfrm>
            <a:off x="0" y="60198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8" name="Line 22"/>
          <p:cNvSpPr>
            <a:spLocks noChangeShapeType="1"/>
          </p:cNvSpPr>
          <p:nvPr/>
        </p:nvSpPr>
        <p:spPr bwMode="auto">
          <a:xfrm>
            <a:off x="0" y="63246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50199" name="Line 23"/>
          <p:cNvSpPr>
            <a:spLocks noChangeShapeType="1"/>
          </p:cNvSpPr>
          <p:nvPr/>
        </p:nvSpPr>
        <p:spPr bwMode="auto">
          <a:xfrm>
            <a:off x="0" y="6629400"/>
            <a:ext cx="9144000" cy="0"/>
          </a:xfrm>
          <a:prstGeom prst="line">
            <a:avLst/>
          </a:prstGeom>
          <a:noFill/>
          <a:ln w="0">
            <a:solidFill>
              <a:srgbClr val="00CCFF"/>
            </a:solidFill>
            <a:round/>
            <a:headEnd/>
            <a:tailEnd/>
          </a:ln>
          <a:effectLst/>
        </p:spPr>
        <p:txBody>
          <a:bodyPr wrap="none" anchor="ctr"/>
          <a:lstStyle/>
          <a:p>
            <a:pPr>
              <a:defRPr/>
            </a:pPr>
            <a:endParaRPr lang="en-US">
              <a:solidFill>
                <a:srgbClr val="000000"/>
              </a:solidFill>
              <a:ea typeface="Geneva" charset="0"/>
            </a:endParaRPr>
          </a:p>
        </p:txBody>
      </p:sp>
      <p:sp>
        <p:nvSpPr>
          <p:cNvPr id="115735" name="Rectangle 24"/>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15736" name="Rectangle 25"/>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0202" name="Rectangle 26"/>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atin typeface="+mn-lt"/>
                <a:ea typeface="Geneva" charset="0"/>
              </a:defRPr>
            </a:lvl1pPr>
          </a:lstStyle>
          <a:p>
            <a:pPr>
              <a:defRPr/>
            </a:pPr>
            <a:r>
              <a:rPr lang="en-US">
                <a:solidFill>
                  <a:srgbClr val="000000"/>
                </a:solidFill>
                <a:latin typeface="Arial"/>
              </a:rPr>
              <a:t>31 October 2004</a:t>
            </a:r>
          </a:p>
        </p:txBody>
      </p:sp>
      <p:sp>
        <p:nvSpPr>
          <p:cNvPr id="50203" name="Rectangle 27"/>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atin typeface="+mn-lt"/>
                <a:ea typeface="Geneva" charset="0"/>
              </a:defRPr>
            </a:lvl1pPr>
          </a:lstStyle>
          <a:p>
            <a:pPr>
              <a:defRPr/>
            </a:pPr>
            <a:r>
              <a:rPr lang="en-US">
                <a:solidFill>
                  <a:srgbClr val="000000"/>
                </a:solidFill>
                <a:latin typeface="Arial"/>
              </a:rPr>
              <a:t>Designed by MsEffie</a:t>
            </a:r>
          </a:p>
        </p:txBody>
      </p:sp>
      <p:sp>
        <p:nvSpPr>
          <p:cNvPr id="50204" name="Rectangle 28"/>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atin typeface="Arial" charset="0"/>
              </a:defRPr>
            </a:lvl1pPr>
          </a:lstStyle>
          <a:p>
            <a:fld id="{B972CAA6-D04F-E141-8611-4CE589CAE70D}" type="slidenum">
              <a:rPr lang="en-US">
                <a:solidFill>
                  <a:srgbClr val="000000"/>
                </a:solidFill>
              </a:rPr>
              <a:pPr/>
              <a:t>‹#›</a:t>
            </a:fld>
            <a:endParaRPr lang="en-US">
              <a:solidFill>
                <a:srgbClr val="000000"/>
              </a:solidFill>
            </a:endParaRPr>
          </a:p>
        </p:txBody>
      </p:sp>
    </p:spTree>
  </p:cSld>
  <p:clrMap bg1="lt1" tx1="dk1" bg2="lt2" tx2="dk2" accent1="accent1" accent2="accent2" accent3="accent3" accent4="accent4" accent5="accent5" accent6="accent6" hlink="hlink" folHlink="folHlink"/>
  <p:sldLayoutIdLst>
    <p:sldLayoutId id="2147484486" r:id="rId1"/>
    <p:sldLayoutId id="2147484487" r:id="rId2"/>
    <p:sldLayoutId id="2147484488" r:id="rId3"/>
    <p:sldLayoutId id="2147484489" r:id="rId4"/>
    <p:sldLayoutId id="2147484490" r:id="rId5"/>
    <p:sldLayoutId id="2147484491" r:id="rId6"/>
    <p:sldLayoutId id="2147484492" r:id="rId7"/>
    <p:sldLayoutId id="2147484493" r:id="rId8"/>
    <p:sldLayoutId id="2147484494" r:id="rId9"/>
  </p:sldLayoutIdLst>
  <p:hf hdr="0"/>
  <p:txStyles>
    <p:titleStyle>
      <a:lvl1pPr algn="ctr" rtl="0" eaLnBrk="0" fontAlgn="base" hangingPunct="0">
        <a:spcBef>
          <a:spcPct val="0"/>
        </a:spcBef>
        <a:spcAft>
          <a:spcPct val="0"/>
        </a:spcAft>
        <a:defRPr sz="4400" b="1">
          <a:solidFill>
            <a:schemeClr val="tx2"/>
          </a:solidFill>
          <a:latin typeface="+mj-lt"/>
          <a:ea typeface="ヒラギノ角ゴ Pro W3" charset="0"/>
          <a:cs typeface="Geneva" charset="0"/>
        </a:defRPr>
      </a:lvl1pPr>
      <a:lvl2pPr algn="ctr" rtl="0" eaLnBrk="0" fontAlgn="base" hangingPunct="0">
        <a:spcBef>
          <a:spcPct val="0"/>
        </a:spcBef>
        <a:spcAft>
          <a:spcPct val="0"/>
        </a:spcAft>
        <a:defRPr sz="4400" b="1">
          <a:solidFill>
            <a:schemeClr val="tx2"/>
          </a:solidFill>
          <a:latin typeface="Arial" pitchFamily="72" charset="0"/>
          <a:ea typeface="ヒラギノ角ゴ Pro W3" charset="0"/>
          <a:cs typeface="Geneva" charset="0"/>
        </a:defRPr>
      </a:lvl2pPr>
      <a:lvl3pPr algn="ctr" rtl="0" eaLnBrk="0" fontAlgn="base" hangingPunct="0">
        <a:spcBef>
          <a:spcPct val="0"/>
        </a:spcBef>
        <a:spcAft>
          <a:spcPct val="0"/>
        </a:spcAft>
        <a:defRPr sz="4400" b="1">
          <a:solidFill>
            <a:schemeClr val="tx2"/>
          </a:solidFill>
          <a:latin typeface="Arial" pitchFamily="72" charset="0"/>
          <a:ea typeface="ヒラギノ角ゴ Pro W3" charset="0"/>
          <a:cs typeface="Geneva" charset="0"/>
        </a:defRPr>
      </a:lvl3pPr>
      <a:lvl4pPr algn="ctr" rtl="0" eaLnBrk="0" fontAlgn="base" hangingPunct="0">
        <a:spcBef>
          <a:spcPct val="0"/>
        </a:spcBef>
        <a:spcAft>
          <a:spcPct val="0"/>
        </a:spcAft>
        <a:defRPr sz="4400" b="1">
          <a:solidFill>
            <a:schemeClr val="tx2"/>
          </a:solidFill>
          <a:latin typeface="Arial" pitchFamily="72" charset="0"/>
          <a:ea typeface="ヒラギノ角ゴ Pro W3" charset="0"/>
          <a:cs typeface="Geneva" charset="0"/>
        </a:defRPr>
      </a:lvl4pPr>
      <a:lvl5pPr algn="ctr" rtl="0" eaLnBrk="0" fontAlgn="base" hangingPunct="0">
        <a:spcBef>
          <a:spcPct val="0"/>
        </a:spcBef>
        <a:spcAft>
          <a:spcPct val="0"/>
        </a:spcAft>
        <a:defRPr sz="4400" b="1">
          <a:solidFill>
            <a:schemeClr val="tx2"/>
          </a:solidFill>
          <a:latin typeface="Arial" pitchFamily="72" charset="0"/>
          <a:ea typeface="ヒラギノ角ゴ Pro W3" charset="0"/>
          <a:cs typeface="Geneva" charset="0"/>
        </a:defRPr>
      </a:lvl5pPr>
      <a:lvl6pPr marL="457200" algn="ctr" rtl="0" fontAlgn="base">
        <a:spcBef>
          <a:spcPct val="0"/>
        </a:spcBef>
        <a:spcAft>
          <a:spcPct val="0"/>
        </a:spcAft>
        <a:defRPr sz="4400" b="1">
          <a:solidFill>
            <a:schemeClr val="tx2"/>
          </a:solidFill>
          <a:latin typeface="Arial" pitchFamily="72" charset="0"/>
        </a:defRPr>
      </a:lvl6pPr>
      <a:lvl7pPr marL="914400" algn="ctr" rtl="0" fontAlgn="base">
        <a:spcBef>
          <a:spcPct val="0"/>
        </a:spcBef>
        <a:spcAft>
          <a:spcPct val="0"/>
        </a:spcAft>
        <a:defRPr sz="4400" b="1">
          <a:solidFill>
            <a:schemeClr val="tx2"/>
          </a:solidFill>
          <a:latin typeface="Arial" pitchFamily="72" charset="0"/>
        </a:defRPr>
      </a:lvl7pPr>
      <a:lvl8pPr marL="1371600" algn="ctr" rtl="0" fontAlgn="base">
        <a:spcBef>
          <a:spcPct val="0"/>
        </a:spcBef>
        <a:spcAft>
          <a:spcPct val="0"/>
        </a:spcAft>
        <a:defRPr sz="4400" b="1">
          <a:solidFill>
            <a:schemeClr val="tx2"/>
          </a:solidFill>
          <a:latin typeface="Arial" pitchFamily="72" charset="0"/>
        </a:defRPr>
      </a:lvl8pPr>
      <a:lvl9pPr marL="1828800" algn="ctr" rtl="0" fontAlgn="base">
        <a:spcBef>
          <a:spcPct val="0"/>
        </a:spcBef>
        <a:spcAft>
          <a:spcPct val="0"/>
        </a:spcAft>
        <a:defRPr sz="4400" b="1">
          <a:solidFill>
            <a:schemeClr val="tx2"/>
          </a:solidFill>
          <a:latin typeface="Arial" pitchFamily="72" charset="0"/>
        </a:defRPr>
      </a:lvl9pPr>
    </p:titleStyle>
    <p:bodyStyle>
      <a:lvl1pPr marL="342900" indent="-342900" algn="l" rtl="0" eaLnBrk="0" fontAlgn="base" hangingPunct="0">
        <a:spcBef>
          <a:spcPct val="20000"/>
        </a:spcBef>
        <a:spcAft>
          <a:spcPct val="0"/>
        </a:spcAft>
        <a:buChar char="•"/>
        <a:defRPr sz="4000">
          <a:solidFill>
            <a:schemeClr val="tx1"/>
          </a:solidFill>
          <a:latin typeface="+mn-lt"/>
          <a:ea typeface="ヒラギノ角ゴ Pro W3" charset="0"/>
          <a:cs typeface="Geneva" charset="0"/>
        </a:defRPr>
      </a:lvl1pPr>
      <a:lvl2pPr marL="742950" indent="-285750" algn="l" rtl="0" eaLnBrk="0" fontAlgn="base" hangingPunct="0">
        <a:spcBef>
          <a:spcPct val="20000"/>
        </a:spcBef>
        <a:spcAft>
          <a:spcPct val="0"/>
        </a:spcAft>
        <a:buChar char="–"/>
        <a:defRPr sz="3600">
          <a:solidFill>
            <a:schemeClr val="tx1"/>
          </a:solidFill>
          <a:latin typeface="+mn-lt"/>
          <a:ea typeface="ＭＳ Ｐゴシック" pitchFamily="72" charset="-128"/>
          <a:cs typeface="ＭＳ Ｐゴシック" charset="0"/>
        </a:defRPr>
      </a:lvl2pPr>
      <a:lvl3pPr marL="1143000" indent="-228600" algn="l" rtl="0" eaLnBrk="0" fontAlgn="base" hangingPunct="0">
        <a:spcBef>
          <a:spcPct val="20000"/>
        </a:spcBef>
        <a:spcAft>
          <a:spcPct val="0"/>
        </a:spcAft>
        <a:buChar char="•"/>
        <a:defRPr sz="3200">
          <a:solidFill>
            <a:schemeClr val="tx1"/>
          </a:solidFill>
          <a:latin typeface="+mn-lt"/>
          <a:ea typeface="ＭＳ Ｐゴシック" pitchFamily="72" charset="-128"/>
          <a:cs typeface="ＭＳ Ｐゴシック" charset="0"/>
        </a:defRPr>
      </a:lvl3pPr>
      <a:lvl4pPr marL="1600200" indent="-228600" algn="l" rtl="0" eaLnBrk="0" fontAlgn="base" hangingPunct="0">
        <a:spcBef>
          <a:spcPct val="20000"/>
        </a:spcBef>
        <a:spcAft>
          <a:spcPct val="0"/>
        </a:spcAft>
        <a:buChar char="–"/>
        <a:defRPr sz="2800">
          <a:solidFill>
            <a:schemeClr val="tx1"/>
          </a:solidFill>
          <a:latin typeface="+mn-lt"/>
          <a:ea typeface="ＭＳ Ｐゴシック" pitchFamily="72" charset="-128"/>
          <a:cs typeface="ＭＳ Ｐゴシック" charset="0"/>
        </a:defRPr>
      </a:lvl4pPr>
      <a:lvl5pPr marL="2057400" indent="-228600" algn="l" rtl="0" eaLnBrk="0" fontAlgn="base" hangingPunct="0">
        <a:spcBef>
          <a:spcPct val="20000"/>
        </a:spcBef>
        <a:spcAft>
          <a:spcPct val="0"/>
        </a:spcAft>
        <a:buChar char="»"/>
        <a:defRPr sz="2400">
          <a:solidFill>
            <a:schemeClr val="tx1"/>
          </a:solidFill>
          <a:latin typeface="+mn-lt"/>
          <a:ea typeface="ＭＳ Ｐゴシック" pitchFamily="72" charset="-128"/>
          <a:cs typeface="ＭＳ Ｐゴシック" charset="0"/>
        </a:defRPr>
      </a:lvl5pPr>
      <a:lvl6pPr marL="2514600" indent="-228600" algn="l" rtl="0" fontAlgn="base">
        <a:spcBef>
          <a:spcPct val="20000"/>
        </a:spcBef>
        <a:spcAft>
          <a:spcPct val="0"/>
        </a:spcAft>
        <a:buChar char="»"/>
        <a:defRPr sz="2400">
          <a:solidFill>
            <a:schemeClr val="tx1"/>
          </a:solidFill>
          <a:latin typeface="+mn-lt"/>
          <a:ea typeface="ＭＳ Ｐゴシック" pitchFamily="72" charset="-128"/>
        </a:defRPr>
      </a:lvl6pPr>
      <a:lvl7pPr marL="2971800" indent="-228600" algn="l" rtl="0" fontAlgn="base">
        <a:spcBef>
          <a:spcPct val="20000"/>
        </a:spcBef>
        <a:spcAft>
          <a:spcPct val="0"/>
        </a:spcAft>
        <a:buChar char="»"/>
        <a:defRPr sz="2400">
          <a:solidFill>
            <a:schemeClr val="tx1"/>
          </a:solidFill>
          <a:latin typeface="+mn-lt"/>
          <a:ea typeface="ＭＳ Ｐゴシック" pitchFamily="72" charset="-128"/>
        </a:defRPr>
      </a:lvl7pPr>
      <a:lvl8pPr marL="3429000" indent="-228600" algn="l" rtl="0" fontAlgn="base">
        <a:spcBef>
          <a:spcPct val="20000"/>
        </a:spcBef>
        <a:spcAft>
          <a:spcPct val="0"/>
        </a:spcAft>
        <a:buChar char="»"/>
        <a:defRPr sz="2400">
          <a:solidFill>
            <a:schemeClr val="tx1"/>
          </a:solidFill>
          <a:latin typeface="+mn-lt"/>
          <a:ea typeface="ＭＳ Ｐゴシック" pitchFamily="72" charset="-128"/>
        </a:defRPr>
      </a:lvl8pPr>
      <a:lvl9pPr marL="3886200" indent="-228600" algn="l" rtl="0" fontAlgn="base">
        <a:spcBef>
          <a:spcPct val="20000"/>
        </a:spcBef>
        <a:spcAft>
          <a:spcPct val="0"/>
        </a:spcAft>
        <a:buChar char="»"/>
        <a:defRPr sz="2400">
          <a:solidFill>
            <a:schemeClr val="tx1"/>
          </a:solidFill>
          <a:latin typeface="+mn-lt"/>
          <a:ea typeface="ＭＳ Ｐゴシック" pitchFamily="72"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7.xml"/><Relationship Id="rId2" Type="http://schemas.openxmlformats.org/officeDocument/2006/relationships/image" Target="../media/image29.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8.xml"/><Relationship Id="rId2" Type="http://schemas.openxmlformats.org/officeDocument/2006/relationships/notesSlide" Target="../notesSlides/notesSlide23.xml"/><Relationship Id="rId3"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4" Type="http://schemas.openxmlformats.org/officeDocument/2006/relationships/hyperlink" Target="http://www.presentationhelper.co.uk" TargetMode="External"/><Relationship Id="rId1" Type="http://schemas.openxmlformats.org/officeDocument/2006/relationships/slideLayout" Target="../slideLayouts/slideLayout90.xml"/><Relationship Id="rId2"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1.xml"/><Relationship Id="rId2"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3.xml"/><Relationship Id="rId2" Type="http://schemas.openxmlformats.org/officeDocument/2006/relationships/hyperlink" Target="http://www.presentationhelper.co.uk/"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6.xml"/></Relationships>
</file>

<file path=ppt/slides/_rels/slide34.xml.rels><?xml version="1.0" encoding="UTF-8" standalone="yes"?>
<Relationships xmlns="http://schemas.openxmlformats.org/package/2006/relationships"><Relationship Id="rId9" Type="http://schemas.openxmlformats.org/officeDocument/2006/relationships/image" Target="../media/image37.png"/><Relationship Id="rId20" Type="http://schemas.openxmlformats.org/officeDocument/2006/relationships/image" Target="../media/image48.png"/><Relationship Id="rId21" Type="http://schemas.openxmlformats.org/officeDocument/2006/relationships/image" Target="../media/image49.png"/><Relationship Id="rId22" Type="http://schemas.openxmlformats.org/officeDocument/2006/relationships/image" Target="../media/image50.png"/><Relationship Id="rId23" Type="http://schemas.openxmlformats.org/officeDocument/2006/relationships/image" Target="../media/image51.png"/><Relationship Id="rId24" Type="http://schemas.openxmlformats.org/officeDocument/2006/relationships/image" Target="../media/image52.png"/><Relationship Id="rId10" Type="http://schemas.openxmlformats.org/officeDocument/2006/relationships/image" Target="../media/image38.png"/><Relationship Id="rId11" Type="http://schemas.openxmlformats.org/officeDocument/2006/relationships/image" Target="../media/image39.png"/><Relationship Id="rId12" Type="http://schemas.openxmlformats.org/officeDocument/2006/relationships/image" Target="../media/image40.png"/><Relationship Id="rId13" Type="http://schemas.openxmlformats.org/officeDocument/2006/relationships/image" Target="../media/image41.png"/><Relationship Id="rId14" Type="http://schemas.openxmlformats.org/officeDocument/2006/relationships/image" Target="../media/image42.png"/><Relationship Id="rId15" Type="http://schemas.openxmlformats.org/officeDocument/2006/relationships/image" Target="../media/image43.png"/><Relationship Id="rId16" Type="http://schemas.openxmlformats.org/officeDocument/2006/relationships/image" Target="../media/image44.png"/><Relationship Id="rId17" Type="http://schemas.openxmlformats.org/officeDocument/2006/relationships/image" Target="../media/image45.png"/><Relationship Id="rId18" Type="http://schemas.openxmlformats.org/officeDocument/2006/relationships/image" Target="../media/image46.png"/><Relationship Id="rId19" Type="http://schemas.openxmlformats.org/officeDocument/2006/relationships/image" Target="../media/image47.png"/><Relationship Id="rId1" Type="http://schemas.openxmlformats.org/officeDocument/2006/relationships/slideLayout" Target="../slideLayouts/slideLayout105.xml"/><Relationship Id="rId2" Type="http://schemas.openxmlformats.org/officeDocument/2006/relationships/notesSlide" Target="../notesSlides/notesSlide26.xml"/><Relationship Id="rId3" Type="http://schemas.openxmlformats.org/officeDocument/2006/relationships/image" Target="../media/image31.png"/><Relationship Id="rId4" Type="http://schemas.openxmlformats.org/officeDocument/2006/relationships/image" Target="../media/image32.png"/><Relationship Id="rId5" Type="http://schemas.openxmlformats.org/officeDocument/2006/relationships/image" Target="../media/image33.emf"/><Relationship Id="rId6" Type="http://schemas.openxmlformats.org/officeDocument/2006/relationships/image" Target="../media/image34.png"/><Relationship Id="rId7" Type="http://schemas.openxmlformats.org/officeDocument/2006/relationships/image" Target="../media/image35.png"/><Relationship Id="rId8"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4" Type="http://schemas.openxmlformats.org/officeDocument/2006/relationships/image" Target="../media/image55.png"/><Relationship Id="rId5" Type="http://schemas.openxmlformats.org/officeDocument/2006/relationships/image" Target="../media/image56.png"/><Relationship Id="rId6" Type="http://schemas.openxmlformats.org/officeDocument/2006/relationships/image" Target="../media/image57.png"/><Relationship Id="rId7" Type="http://schemas.openxmlformats.org/officeDocument/2006/relationships/image" Target="../media/image58.png"/><Relationship Id="rId1" Type="http://schemas.openxmlformats.org/officeDocument/2006/relationships/slideLayout" Target="../slideLayouts/slideLayout105.xml"/><Relationship Id="rId2"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ctrTitle"/>
          </p:nvPr>
        </p:nvSpPr>
        <p:spPr/>
        <p:txBody>
          <a:bodyPr/>
          <a:lstStyle/>
          <a:p>
            <a:pPr eaLnBrk="1" hangingPunct="1">
              <a:defRPr/>
            </a:pPr>
            <a:r>
              <a:rPr lang="en-US">
                <a:latin typeface="Arial Black" pitchFamily="34" charset="0"/>
                <a:ea typeface="Geneva" charset="0"/>
                <a:cs typeface="Geneva" charset="0"/>
              </a:rPr>
              <a:t>PowerPoint Paper</a:t>
            </a:r>
          </a:p>
        </p:txBody>
      </p:sp>
      <p:sp>
        <p:nvSpPr>
          <p:cNvPr id="64515" name="Rectangle 3"/>
          <p:cNvSpPr>
            <a:spLocks noGrp="1" noChangeArrowheads="1"/>
          </p:cNvSpPr>
          <p:nvPr>
            <p:ph type="subTitle" idx="1"/>
          </p:nvPr>
        </p:nvSpPr>
        <p:spPr/>
        <p:txBody>
          <a:bodyPr/>
          <a:lstStyle/>
          <a:p>
            <a:pPr eaLnBrk="1" hangingPunct="1"/>
            <a:r>
              <a:rPr lang="en-US" sz="2400">
                <a:latin typeface="Arial" charset="0"/>
                <a:cs typeface="Geneva" charset="0"/>
              </a:rPr>
              <a:t/>
            </a:r>
            <a:br>
              <a:rPr lang="en-US" sz="2400">
                <a:latin typeface="Arial" charset="0"/>
                <a:cs typeface="Geneva" charset="0"/>
              </a:rPr>
            </a:br>
            <a:r>
              <a:rPr lang="en-US">
                <a:latin typeface="Arial" charset="0"/>
                <a:cs typeface="Geneva" charset="0"/>
              </a:rPr>
              <a:t>Backgrounds</a:t>
            </a:r>
          </a:p>
          <a:p>
            <a:pPr eaLnBrk="1" hangingPunct="1"/>
            <a:r>
              <a:rPr lang="en-US">
                <a:latin typeface="Arial" charset="0"/>
                <a:cs typeface="Geneva" charset="0"/>
              </a:rPr>
              <a:t>for</a:t>
            </a:r>
            <a:br>
              <a:rPr lang="en-US">
                <a:latin typeface="Arial" charset="0"/>
                <a:cs typeface="Geneva" charset="0"/>
              </a:rPr>
            </a:br>
            <a:r>
              <a:rPr lang="en-US">
                <a:latin typeface="Arial" charset="0"/>
                <a:cs typeface="Geneva" charset="0"/>
              </a:rPr>
              <a:t>Teacher Presentations</a:t>
            </a:r>
          </a:p>
          <a:p>
            <a:pPr eaLnBrk="1" hangingPunct="1"/>
            <a:endParaRPr lang="en-US" sz="2400">
              <a:latin typeface="Arial" charset="0"/>
              <a:cs typeface="Geneva" charset="0"/>
            </a:endParaRPr>
          </a:p>
          <a:p>
            <a:pPr eaLnBrk="1" hangingPunct="1"/>
            <a:r>
              <a:rPr lang="en-US" sz="2400">
                <a:latin typeface="Arial" charset="0"/>
                <a:cs typeface="Geneva" charset="0"/>
              </a:rPr>
              <a:t>Designed by MsEffie</a:t>
            </a:r>
            <a:endParaRPr lang="en-US">
              <a:latin typeface="Arial" charset="0"/>
              <a:cs typeface="Geneva" charset="0"/>
            </a:endParaRPr>
          </a:p>
        </p:txBody>
      </p:sp>
      <p:sp>
        <p:nvSpPr>
          <p:cNvPr id="163844" name="Text Box 4"/>
          <p:cNvSpPr txBox="1">
            <a:spLocks noChangeArrowheads="1"/>
          </p:cNvSpPr>
          <p:nvPr/>
        </p:nvSpPr>
        <p:spPr bwMode="auto">
          <a:xfrm>
            <a:off x="990600" y="5805488"/>
            <a:ext cx="7467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algn="ctr" eaLnBrk="1" hangingPunct="1">
              <a:spcBef>
                <a:spcPct val="20000"/>
              </a:spcBef>
            </a:pPr>
            <a:r>
              <a:rPr lang="en-US" sz="1800" b="1">
                <a:latin typeface="Arial" charset="0"/>
              </a:rPr>
              <a:t>http://homepage.mac.com/mseffie/index.html</a:t>
            </a:r>
            <a:endParaRPr lang="en-US" sz="1800" b="1"/>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pPr eaLnBrk="1" hangingPunct="1"/>
            <a:r>
              <a:rPr lang="en-US">
                <a:latin typeface="Arial" charset="0"/>
                <a:cs typeface="Geneva" charset="0"/>
              </a:rPr>
              <a:t>How to Use These Designs</a:t>
            </a:r>
          </a:p>
        </p:txBody>
      </p:sp>
      <p:sp>
        <p:nvSpPr>
          <p:cNvPr id="165891" name="Rectangle 3"/>
          <p:cNvSpPr>
            <a:spLocks noGrp="1" noChangeArrowheads="1"/>
          </p:cNvSpPr>
          <p:nvPr>
            <p:ph type="body" idx="1"/>
          </p:nvPr>
        </p:nvSpPr>
        <p:spPr/>
        <p:txBody>
          <a:bodyPr/>
          <a:lstStyle/>
          <a:p>
            <a:pPr eaLnBrk="1" hangingPunct="1">
              <a:lnSpc>
                <a:spcPct val="90000"/>
              </a:lnSpc>
            </a:pPr>
            <a:r>
              <a:rPr lang="en-US" sz="3600">
                <a:latin typeface="Arial" charset="0"/>
                <a:cs typeface="Geneva" charset="0"/>
              </a:rPr>
              <a:t>If you want to copy the design of one of these slides so that you can use it as the design for your own PowerPoint presentation, you will need to check your PowerPoint preferences.</a:t>
            </a:r>
          </a:p>
          <a:p>
            <a:pPr eaLnBrk="1" hangingPunct="1">
              <a:lnSpc>
                <a:spcPct val="90000"/>
              </a:lnSpc>
            </a:pPr>
            <a:r>
              <a:rPr lang="en-US" sz="3600">
                <a:latin typeface="Arial" charset="0"/>
                <a:cs typeface="Geneva" charset="0"/>
              </a:rPr>
              <a:t>See the next two slides for how to do this on a Mac or Windows computer.</a:t>
            </a:r>
            <a:endParaRPr lang="en-US" sz="3200">
              <a:latin typeface="Arial" charset="0"/>
              <a:cs typeface="Geneva" charset="0"/>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pPr eaLnBrk="1" hangingPunct="1"/>
            <a:r>
              <a:rPr lang="en-US">
                <a:latin typeface="Arial" charset="0"/>
                <a:cs typeface="Geneva" charset="0"/>
              </a:rPr>
              <a:t>On a Mac*</a:t>
            </a:r>
          </a:p>
        </p:txBody>
      </p:sp>
      <p:sp>
        <p:nvSpPr>
          <p:cNvPr id="167939" name="Rectangle 3"/>
          <p:cNvSpPr>
            <a:spLocks noGrp="1" noChangeArrowheads="1"/>
          </p:cNvSpPr>
          <p:nvPr>
            <p:ph type="body" idx="1"/>
          </p:nvPr>
        </p:nvSpPr>
        <p:spPr/>
        <p:txBody>
          <a:bodyPr/>
          <a:lstStyle/>
          <a:p>
            <a:pPr eaLnBrk="1" hangingPunct="1"/>
            <a:r>
              <a:rPr lang="en-US" sz="3600">
                <a:latin typeface="Arial" charset="0"/>
                <a:cs typeface="Geneva" charset="0"/>
              </a:rPr>
              <a:t>Go to Preferences under the PowerPoint menu.</a:t>
            </a:r>
          </a:p>
          <a:p>
            <a:pPr eaLnBrk="1" hangingPunct="1"/>
            <a:r>
              <a:rPr lang="en-US" sz="3600">
                <a:latin typeface="Arial" charset="0"/>
                <a:cs typeface="Geneva" charset="0"/>
              </a:rPr>
              <a:t>Select your Advanced options.</a:t>
            </a:r>
          </a:p>
          <a:p>
            <a:pPr eaLnBrk="1" hangingPunct="1"/>
            <a:r>
              <a:rPr lang="en-US" sz="3600">
                <a:latin typeface="Arial" charset="0"/>
                <a:cs typeface="Geneva" charset="0"/>
              </a:rPr>
              <a:t>Make sure that you have checked the option that reads </a:t>
            </a:r>
            <a:r>
              <a:rPr lang="ja-JP" altLang="en-US" sz="3600">
                <a:latin typeface="Arial" charset="0"/>
                <a:cs typeface="Geneva" charset="0"/>
              </a:rPr>
              <a:t>“</a:t>
            </a:r>
            <a:r>
              <a:rPr lang="en-US" sz="3600">
                <a:latin typeface="Arial" charset="0"/>
                <a:cs typeface="Geneva" charset="0"/>
              </a:rPr>
              <a:t>Keep design when copying slides between presentations.</a:t>
            </a:r>
            <a:r>
              <a:rPr lang="ja-JP" altLang="en-US" sz="3600">
                <a:latin typeface="Arial" charset="0"/>
                <a:cs typeface="Geneva" charset="0"/>
              </a:rPr>
              <a:t>”</a:t>
            </a:r>
            <a:endParaRPr lang="en-US">
              <a:latin typeface="Arial" charset="0"/>
              <a:cs typeface="Geneva" charset="0"/>
            </a:endParaRPr>
          </a:p>
        </p:txBody>
      </p:sp>
      <p:sp>
        <p:nvSpPr>
          <p:cNvPr id="167940" name="Text Box 4"/>
          <p:cNvSpPr txBox="1">
            <a:spLocks noChangeArrowheads="1"/>
          </p:cNvSpPr>
          <p:nvPr/>
        </p:nvSpPr>
        <p:spPr bwMode="auto">
          <a:xfrm>
            <a:off x="914400" y="5943600"/>
            <a:ext cx="670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a:spcBef>
                <a:spcPct val="50000"/>
              </a:spcBef>
            </a:pPr>
            <a:r>
              <a:rPr lang="en-US"/>
              <a:t>*Applies to PowerPoint 2004 for Mac</a:t>
            </a:r>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pPr eaLnBrk="1" hangingPunct="1"/>
            <a:r>
              <a:rPr lang="en-US">
                <a:latin typeface="Arial" charset="0"/>
                <a:cs typeface="Geneva" charset="0"/>
              </a:rPr>
              <a:t>On a Windows PC*</a:t>
            </a:r>
          </a:p>
        </p:txBody>
      </p:sp>
      <p:sp>
        <p:nvSpPr>
          <p:cNvPr id="169987" name="Rectangle 3"/>
          <p:cNvSpPr>
            <a:spLocks noGrp="1" noChangeArrowheads="1"/>
          </p:cNvSpPr>
          <p:nvPr>
            <p:ph type="body" idx="1"/>
          </p:nvPr>
        </p:nvSpPr>
        <p:spPr/>
        <p:txBody>
          <a:bodyPr/>
          <a:lstStyle/>
          <a:p>
            <a:pPr eaLnBrk="1" hangingPunct="1">
              <a:lnSpc>
                <a:spcPct val="90000"/>
              </a:lnSpc>
            </a:pPr>
            <a:r>
              <a:rPr lang="en-US" sz="3600">
                <a:latin typeface="Arial" charset="0"/>
                <a:cs typeface="Geneva" charset="0"/>
              </a:rPr>
              <a:t>Copy the slide with the design you want to use.</a:t>
            </a:r>
          </a:p>
          <a:p>
            <a:pPr eaLnBrk="1" hangingPunct="1">
              <a:lnSpc>
                <a:spcPct val="90000"/>
              </a:lnSpc>
            </a:pPr>
            <a:r>
              <a:rPr lang="en-US" sz="3600">
                <a:latin typeface="Arial" charset="0"/>
                <a:cs typeface="Geneva" charset="0"/>
              </a:rPr>
              <a:t>To retain the slide's original formatting click the "Paste Options" button, which appears under the slide you pasted.</a:t>
            </a:r>
          </a:p>
          <a:p>
            <a:pPr eaLnBrk="1" hangingPunct="1">
              <a:lnSpc>
                <a:spcPct val="90000"/>
              </a:lnSpc>
            </a:pPr>
            <a:r>
              <a:rPr lang="en-US" sz="3600">
                <a:latin typeface="Arial" charset="0"/>
                <a:cs typeface="Geneva" charset="0"/>
              </a:rPr>
              <a:t>On the button menu, click "Keep Source Formatting."</a:t>
            </a:r>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a:xfrm>
            <a:off x="685800" y="609600"/>
            <a:ext cx="8001000" cy="914400"/>
          </a:xfrm>
        </p:spPr>
        <p:txBody>
          <a:bodyPr/>
          <a:lstStyle/>
          <a:p>
            <a:pPr eaLnBrk="1" hangingPunct="1"/>
            <a:r>
              <a:rPr lang="en-US">
                <a:latin typeface="Arial" charset="0"/>
                <a:cs typeface="Geneva" charset="0"/>
              </a:rPr>
              <a:t>On a Windows PC continued</a:t>
            </a:r>
          </a:p>
        </p:txBody>
      </p:sp>
      <p:sp>
        <p:nvSpPr>
          <p:cNvPr id="172035" name="Rectangle 3"/>
          <p:cNvSpPr>
            <a:spLocks noGrp="1" noChangeArrowheads="1"/>
          </p:cNvSpPr>
          <p:nvPr>
            <p:ph type="body" idx="1"/>
          </p:nvPr>
        </p:nvSpPr>
        <p:spPr/>
        <p:txBody>
          <a:bodyPr/>
          <a:lstStyle/>
          <a:p>
            <a:pPr eaLnBrk="1" hangingPunct="1"/>
            <a:r>
              <a:rPr lang="en-US">
                <a:latin typeface="Arial" charset="0"/>
                <a:cs typeface="Geneva" charset="0"/>
              </a:rPr>
              <a:t>If you decide you want the current design template styles to apply, click "Use Design template formatting" (this is the default).</a:t>
            </a:r>
          </a:p>
        </p:txBody>
      </p:sp>
      <p:sp>
        <p:nvSpPr>
          <p:cNvPr id="172036" name="Text Box 4"/>
          <p:cNvSpPr txBox="1">
            <a:spLocks noChangeArrowheads="1"/>
          </p:cNvSpPr>
          <p:nvPr/>
        </p:nvSpPr>
        <p:spPr bwMode="auto">
          <a:xfrm>
            <a:off x="914400" y="5638800"/>
            <a:ext cx="670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a:spcBef>
                <a:spcPct val="50000"/>
              </a:spcBef>
            </a:pPr>
            <a:r>
              <a:rPr lang="en-US"/>
              <a:t>*Applies to PowerPoint 2003 for PC</a:t>
            </a:r>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pPr eaLnBrk="1" hangingPunct="1"/>
            <a:r>
              <a:rPr lang="en-US">
                <a:latin typeface="Arial" charset="0"/>
                <a:cs typeface="Geneva" charset="0"/>
              </a:rPr>
              <a:t>Second Page</a:t>
            </a:r>
          </a:p>
        </p:txBody>
      </p:sp>
      <p:sp>
        <p:nvSpPr>
          <p:cNvPr id="174083"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pPr eaLnBrk="1" hangingPunct="1"/>
            <a:r>
              <a:rPr lang="en-US">
                <a:latin typeface="Arial" charset="0"/>
                <a:cs typeface="Geneva" charset="0"/>
              </a:rPr>
              <a:t>Wide-Ruled Paper</a:t>
            </a:r>
          </a:p>
        </p:txBody>
      </p:sp>
      <p:sp>
        <p:nvSpPr>
          <p:cNvPr id="176131"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pPr eaLnBrk="1" hangingPunct="1"/>
            <a:r>
              <a:rPr lang="en-US">
                <a:latin typeface="Times New Roman" charset="0"/>
                <a:cs typeface="Geneva" charset="0"/>
              </a:rPr>
              <a:t>Legal Pad</a:t>
            </a:r>
          </a:p>
        </p:txBody>
      </p:sp>
      <p:sp>
        <p:nvSpPr>
          <p:cNvPr id="178179" name="Rectangle 3"/>
          <p:cNvSpPr>
            <a:spLocks noGrp="1" noChangeArrowheads="1"/>
          </p:cNvSpPr>
          <p:nvPr>
            <p:ph type="body" idx="1"/>
          </p:nvPr>
        </p:nvSpPr>
        <p:spPr/>
        <p:txBody>
          <a:bodyPr/>
          <a:lstStyle/>
          <a:p>
            <a:pPr eaLnBrk="1" hangingPunct="1"/>
            <a:r>
              <a:rPr lang="en-US">
                <a:latin typeface="Times New Roman" charset="0"/>
                <a:cs typeface="Geneva" charset="0"/>
              </a:rPr>
              <a:t>Now is the time for all good men to come to the aid of their country.</a:t>
            </a:r>
          </a:p>
          <a:p>
            <a:pPr eaLnBrk="1" hangingPunct="1"/>
            <a:r>
              <a:rPr lang="en-US">
                <a:latin typeface="Times New Roman"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eaLnBrk="1" hangingPunct="1"/>
            <a:r>
              <a:rPr lang="en-US">
                <a:latin typeface="Arial" charset="0"/>
                <a:cs typeface="Geneva" charset="0"/>
              </a:rPr>
              <a:t>Another Legal Pad</a:t>
            </a:r>
          </a:p>
        </p:txBody>
      </p:sp>
      <p:sp>
        <p:nvSpPr>
          <p:cNvPr id="180227"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pPr eaLnBrk="1" hangingPunct="1"/>
            <a:r>
              <a:rPr lang="en-US">
                <a:latin typeface="Arial" charset="0"/>
                <a:cs typeface="Geneva" charset="0"/>
              </a:rPr>
              <a:t>Third Legal Pad</a:t>
            </a:r>
          </a:p>
        </p:txBody>
      </p:sp>
      <p:sp>
        <p:nvSpPr>
          <p:cNvPr id="182275"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lstStyle/>
          <a:p>
            <a:pPr eaLnBrk="1" hangingPunct="1"/>
            <a:r>
              <a:rPr lang="en-US">
                <a:latin typeface="Arial" charset="0"/>
                <a:cs typeface="Geneva" charset="0"/>
              </a:rPr>
              <a:t>Blue Book</a:t>
            </a:r>
          </a:p>
        </p:txBody>
      </p:sp>
      <p:sp>
        <p:nvSpPr>
          <p:cNvPr id="184323"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p:txBody>
          <a:bodyPr/>
          <a:lstStyle/>
          <a:p>
            <a:pPr eaLnBrk="1" hangingPunct="1"/>
            <a:r>
              <a:rPr lang="en-US">
                <a:latin typeface="Arial" charset="0"/>
                <a:cs typeface="Geneva" charset="0"/>
              </a:rPr>
              <a:t>Spiral</a:t>
            </a:r>
          </a:p>
        </p:txBody>
      </p:sp>
      <p:sp>
        <p:nvSpPr>
          <p:cNvPr id="186371"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pPr eaLnBrk="1" hangingPunct="1"/>
            <a:r>
              <a:rPr lang="en-US">
                <a:latin typeface="Arial" charset="0"/>
                <a:cs typeface="Geneva" charset="0"/>
              </a:rPr>
              <a:t>Another Spiral</a:t>
            </a:r>
          </a:p>
        </p:txBody>
      </p:sp>
      <p:sp>
        <p:nvSpPr>
          <p:cNvPr id="188419"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pPr eaLnBrk="1" hangingPunct="1"/>
            <a:r>
              <a:rPr lang="en-US">
                <a:latin typeface="Arial" charset="0"/>
                <a:cs typeface="Geneva" charset="0"/>
              </a:rPr>
              <a:t>Big Blue Spiral</a:t>
            </a:r>
          </a:p>
        </p:txBody>
      </p:sp>
      <p:sp>
        <p:nvSpPr>
          <p:cNvPr id="190467"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pPr eaLnBrk="1" hangingPunct="1"/>
            <a:r>
              <a:rPr lang="en-US">
                <a:latin typeface="Arial" charset="0"/>
                <a:cs typeface="Geneva" charset="0"/>
              </a:rPr>
              <a:t>Bound Book</a:t>
            </a:r>
          </a:p>
        </p:txBody>
      </p:sp>
      <p:sp>
        <p:nvSpPr>
          <p:cNvPr id="192515"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pPr eaLnBrk="1" hangingPunct="1"/>
            <a:r>
              <a:rPr lang="en-US">
                <a:latin typeface="Arial" charset="0"/>
                <a:cs typeface="Geneva" charset="0"/>
              </a:rPr>
              <a:t>Crumpled Paper</a:t>
            </a:r>
          </a:p>
        </p:txBody>
      </p:sp>
      <p:sp>
        <p:nvSpPr>
          <p:cNvPr id="194563"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96610" name="Rectangle 2"/>
          <p:cNvSpPr>
            <a:spLocks noGrp="1" noChangeArrowheads="1"/>
          </p:cNvSpPr>
          <p:nvPr>
            <p:ph type="title"/>
          </p:nvPr>
        </p:nvSpPr>
        <p:spPr/>
        <p:txBody>
          <a:bodyPr/>
          <a:lstStyle/>
          <a:p>
            <a:pPr eaLnBrk="1" hangingPunct="1"/>
            <a:r>
              <a:rPr lang="en-US">
                <a:latin typeface="Arial" charset="0"/>
                <a:cs typeface="Geneva" charset="0"/>
              </a:rPr>
              <a:t>Crumbled Kraft Paper</a:t>
            </a:r>
          </a:p>
        </p:txBody>
      </p:sp>
      <p:sp>
        <p:nvSpPr>
          <p:cNvPr id="196611"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pPr eaLnBrk="1" hangingPunct="1"/>
            <a:r>
              <a:rPr lang="en-US">
                <a:latin typeface="Arial" charset="0"/>
                <a:cs typeface="Geneva" charset="0"/>
              </a:rPr>
              <a:t>Graph Paper</a:t>
            </a:r>
          </a:p>
        </p:txBody>
      </p:sp>
      <p:sp>
        <p:nvSpPr>
          <p:cNvPr id="198659"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p:txBody>
          <a:bodyPr/>
          <a:lstStyle/>
          <a:p>
            <a:pPr eaLnBrk="1" hangingPunct="1"/>
            <a:r>
              <a:rPr lang="en-US">
                <a:latin typeface="Arial" charset="0"/>
                <a:cs typeface="Geneva" charset="0"/>
              </a:rPr>
              <a:t>Large Graph Paper</a:t>
            </a:r>
          </a:p>
        </p:txBody>
      </p:sp>
      <p:sp>
        <p:nvSpPr>
          <p:cNvPr id="200707" name="Rectangle 3"/>
          <p:cNvSpPr>
            <a:spLocks noGrp="1" noChangeArrowheads="1"/>
          </p:cNvSpPr>
          <p:nvPr>
            <p:ph type="body" idx="1"/>
          </p:nvPr>
        </p:nvSpPr>
        <p:spPr/>
        <p:txBody>
          <a:bodyPr/>
          <a:lstStyle/>
          <a:p>
            <a:pPr eaLnBrk="1" hangingPunct="1"/>
            <a:r>
              <a:rPr lang="en-US">
                <a:latin typeface="Arial" charset="0"/>
                <a:cs typeface="Geneva" charset="0"/>
              </a:rPr>
              <a:t>Now is the time for all good men to come to the aid of their country.</a:t>
            </a:r>
          </a:p>
          <a:p>
            <a:pPr eaLnBrk="1" hangingPunct="1"/>
            <a:r>
              <a:rPr lang="en-US">
                <a:latin typeface="Arial"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p:txBody>
          <a:bodyPr/>
          <a:lstStyle/>
          <a:p>
            <a:pPr eaLnBrk="1" hangingPunct="1"/>
            <a:r>
              <a:rPr lang="en-US">
                <a:latin typeface="Comic Sans MS" charset="0"/>
                <a:cs typeface="Geneva" charset="0"/>
              </a:rPr>
              <a:t>Primary Paper</a:t>
            </a:r>
          </a:p>
        </p:txBody>
      </p:sp>
      <p:sp>
        <p:nvSpPr>
          <p:cNvPr id="202755" name="Rectangle 3"/>
          <p:cNvSpPr>
            <a:spLocks noGrp="1" noChangeArrowheads="1"/>
          </p:cNvSpPr>
          <p:nvPr>
            <p:ph type="body" idx="1"/>
          </p:nvPr>
        </p:nvSpPr>
        <p:spPr/>
        <p:txBody>
          <a:bodyPr/>
          <a:lstStyle/>
          <a:p>
            <a:pPr eaLnBrk="1" hangingPunct="1"/>
            <a:r>
              <a:rPr lang="en-US">
                <a:latin typeface="Comic Sans MS" charset="0"/>
                <a:cs typeface="Geneva" charset="0"/>
              </a:rPr>
              <a:t>Now is the time for all good men to come to the aid of their country.</a:t>
            </a:r>
          </a:p>
          <a:p>
            <a:pPr eaLnBrk="1" hangingPunct="1"/>
            <a:r>
              <a:rPr lang="en-US">
                <a:latin typeface="Comic Sans MS"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r>
              <a:rPr lang="en-US">
                <a:latin typeface="Comic Sans MS" charset="0"/>
                <a:cs typeface="Geneva" charset="0"/>
              </a:rPr>
              <a:t>Simple Lined</a:t>
            </a:r>
          </a:p>
        </p:txBody>
      </p:sp>
      <p:sp>
        <p:nvSpPr>
          <p:cNvPr id="204803" name="Rectangle 3"/>
          <p:cNvSpPr>
            <a:spLocks noGrp="1" noChangeArrowheads="1"/>
          </p:cNvSpPr>
          <p:nvPr>
            <p:ph type="body" idx="1"/>
          </p:nvPr>
        </p:nvSpPr>
        <p:spPr/>
        <p:txBody>
          <a:bodyPr/>
          <a:lstStyle/>
          <a:p>
            <a:r>
              <a:rPr lang="en-US">
                <a:latin typeface="Comic Sans MS" charset="0"/>
                <a:cs typeface="Geneva" charset="0"/>
              </a:rPr>
              <a:t>Now is the time for all good men to come to the aid of their country.</a:t>
            </a:r>
          </a:p>
          <a:p>
            <a:r>
              <a:rPr lang="en-US">
                <a:latin typeface="Comic Sans MS"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p:txBody>
          <a:bodyPr/>
          <a:lstStyle/>
          <a:p>
            <a:pPr algn="l"/>
            <a:r>
              <a:rPr lang="en-US">
                <a:latin typeface="Britannic Bold" charset="0"/>
                <a:cs typeface="Geneva" charset="0"/>
              </a:rPr>
              <a:t>Notebook</a:t>
            </a:r>
          </a:p>
        </p:txBody>
      </p:sp>
      <p:sp>
        <p:nvSpPr>
          <p:cNvPr id="206851" name="Rectangle 3"/>
          <p:cNvSpPr>
            <a:spLocks noGrp="1" noChangeArrowheads="1"/>
          </p:cNvSpPr>
          <p:nvPr>
            <p:ph type="body" idx="1"/>
          </p:nvPr>
        </p:nvSpPr>
        <p:spPr/>
        <p:txBody>
          <a:bodyPr/>
          <a:lstStyle/>
          <a:p>
            <a:r>
              <a:rPr lang="en-US">
                <a:latin typeface="Britannic Bold" charset="0"/>
                <a:cs typeface="Geneva" charset="0"/>
              </a:rPr>
              <a:t>Now is the time for all good men to come to the aid of their country.</a:t>
            </a:r>
          </a:p>
          <a:p>
            <a:r>
              <a:rPr lang="en-US">
                <a:latin typeface="Britannic Bold" charset="0"/>
                <a:cs typeface="Geneva" charset="0"/>
              </a:rPr>
              <a:t>The quick red fox jumped over the lazy brown dog.</a:t>
            </a:r>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338" name="Rectangle 1"/>
          <p:cNvSpPr>
            <a:spLocks noGrp="1" noChangeArrowheads="1"/>
          </p:cNvSpPr>
          <p:nvPr>
            <p:ph type="title"/>
          </p:nvPr>
        </p:nvSpPr>
        <p:spPr>
          <a:xfrm>
            <a:off x="1675433" y="609451"/>
            <a:ext cx="4876725" cy="1098352"/>
          </a:xfrm>
        </p:spPr>
        <p:txBody>
          <a:bodyPr lIns="88896" tIns="50798" rIns="88896" bIns="50798"/>
          <a:lstStyle/>
          <a:p>
            <a:pPr algn="l" defTabSz="914145" eaLnBrk="1"/>
            <a:r>
              <a:rPr lang="en-US" dirty="0">
                <a:solidFill>
                  <a:srgbClr val="1F6896"/>
                </a:solidFill>
                <a:latin typeface="American Typewriter"/>
                <a:cs typeface="American Typewriter"/>
                <a:sym typeface="Arial" charset="0"/>
              </a:rPr>
              <a:t>P</a:t>
            </a:r>
            <a:r>
              <a:rPr lang="en-US" dirty="0" smtClean="0">
                <a:solidFill>
                  <a:srgbClr val="1F6896"/>
                </a:solidFill>
                <a:latin typeface="American Typewriter"/>
                <a:cs typeface="American Typewriter"/>
                <a:sym typeface="Arial" charset="0"/>
              </a:rPr>
              <a:t>aper Stacked</a:t>
            </a:r>
            <a:endParaRPr lang="en-US" dirty="0">
              <a:latin typeface="American Typewriter"/>
              <a:cs typeface="American Typewriter"/>
            </a:endParaRPr>
          </a:p>
        </p:txBody>
      </p:sp>
      <p:sp>
        <p:nvSpPr>
          <p:cNvPr id="6" name="Rectangle 3"/>
          <p:cNvSpPr txBox="1">
            <a:spLocks noChangeArrowheads="1"/>
          </p:cNvSpPr>
          <p:nvPr/>
        </p:nvSpPr>
        <p:spPr bwMode="auto">
          <a:xfrm>
            <a:off x="838200" y="21336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4000">
                <a:solidFill>
                  <a:schemeClr val="tx1"/>
                </a:solidFill>
                <a:latin typeface="+mn-lt"/>
                <a:ea typeface="ヒラギノ角ゴ Pro W3" charset="0"/>
                <a:cs typeface="Geneva" charset="0"/>
              </a:defRPr>
            </a:lvl1pPr>
            <a:lvl2pPr marL="742950" indent="-285750" algn="l" rtl="0" eaLnBrk="0" fontAlgn="base" hangingPunct="0">
              <a:spcBef>
                <a:spcPct val="20000"/>
              </a:spcBef>
              <a:spcAft>
                <a:spcPct val="0"/>
              </a:spcAft>
              <a:buChar char="–"/>
              <a:defRPr sz="3600">
                <a:solidFill>
                  <a:schemeClr val="tx1"/>
                </a:solidFill>
                <a:latin typeface="+mn-lt"/>
                <a:ea typeface="ＭＳ Ｐゴシック" pitchFamily="72" charset="-128"/>
                <a:cs typeface="ＭＳ Ｐゴシック" charset="0"/>
              </a:defRPr>
            </a:lvl2pPr>
            <a:lvl3pPr marL="1143000" indent="-228600" algn="l" rtl="0" eaLnBrk="0" fontAlgn="base" hangingPunct="0">
              <a:spcBef>
                <a:spcPct val="20000"/>
              </a:spcBef>
              <a:spcAft>
                <a:spcPct val="0"/>
              </a:spcAft>
              <a:buChar char="•"/>
              <a:defRPr sz="3200">
                <a:solidFill>
                  <a:schemeClr val="tx1"/>
                </a:solidFill>
                <a:latin typeface="+mn-lt"/>
                <a:ea typeface="ＭＳ Ｐゴシック" pitchFamily="72" charset="-128"/>
                <a:cs typeface="ＭＳ Ｐゴシック" charset="0"/>
              </a:defRPr>
            </a:lvl3pPr>
            <a:lvl4pPr marL="1600200" indent="-228600" algn="l" rtl="0" eaLnBrk="0" fontAlgn="base" hangingPunct="0">
              <a:spcBef>
                <a:spcPct val="20000"/>
              </a:spcBef>
              <a:spcAft>
                <a:spcPct val="0"/>
              </a:spcAft>
              <a:buChar char="–"/>
              <a:defRPr sz="2800">
                <a:solidFill>
                  <a:schemeClr val="tx1"/>
                </a:solidFill>
                <a:latin typeface="+mn-lt"/>
                <a:ea typeface="ＭＳ Ｐゴシック" pitchFamily="72" charset="-128"/>
                <a:cs typeface="ＭＳ Ｐゴシック" charset="0"/>
              </a:defRPr>
            </a:lvl4pPr>
            <a:lvl5pPr marL="2057400" indent="-228600" algn="l" rtl="0" eaLnBrk="0" fontAlgn="base" hangingPunct="0">
              <a:spcBef>
                <a:spcPct val="20000"/>
              </a:spcBef>
              <a:spcAft>
                <a:spcPct val="0"/>
              </a:spcAft>
              <a:buChar char="»"/>
              <a:defRPr sz="2400">
                <a:solidFill>
                  <a:schemeClr val="tx1"/>
                </a:solidFill>
                <a:latin typeface="+mn-lt"/>
                <a:ea typeface="ＭＳ Ｐゴシック" pitchFamily="72" charset="-128"/>
                <a:cs typeface="ＭＳ Ｐゴシック" charset="0"/>
              </a:defRPr>
            </a:lvl5pPr>
            <a:lvl6pPr marL="2514600" indent="-228600" algn="l" rtl="0" fontAlgn="base">
              <a:spcBef>
                <a:spcPct val="20000"/>
              </a:spcBef>
              <a:spcAft>
                <a:spcPct val="0"/>
              </a:spcAft>
              <a:buChar char="»"/>
              <a:defRPr sz="2400">
                <a:solidFill>
                  <a:schemeClr val="tx1"/>
                </a:solidFill>
                <a:latin typeface="+mn-lt"/>
                <a:ea typeface="ＭＳ Ｐゴシック" pitchFamily="72" charset="-128"/>
              </a:defRPr>
            </a:lvl6pPr>
            <a:lvl7pPr marL="2971800" indent="-228600" algn="l" rtl="0" fontAlgn="base">
              <a:spcBef>
                <a:spcPct val="20000"/>
              </a:spcBef>
              <a:spcAft>
                <a:spcPct val="0"/>
              </a:spcAft>
              <a:buChar char="»"/>
              <a:defRPr sz="2400">
                <a:solidFill>
                  <a:schemeClr val="tx1"/>
                </a:solidFill>
                <a:latin typeface="+mn-lt"/>
                <a:ea typeface="ＭＳ Ｐゴシック" pitchFamily="72" charset="-128"/>
              </a:defRPr>
            </a:lvl7pPr>
            <a:lvl8pPr marL="3429000" indent="-228600" algn="l" rtl="0" fontAlgn="base">
              <a:spcBef>
                <a:spcPct val="20000"/>
              </a:spcBef>
              <a:spcAft>
                <a:spcPct val="0"/>
              </a:spcAft>
              <a:buChar char="»"/>
              <a:defRPr sz="2400">
                <a:solidFill>
                  <a:schemeClr val="tx1"/>
                </a:solidFill>
                <a:latin typeface="+mn-lt"/>
                <a:ea typeface="ＭＳ Ｐゴシック" pitchFamily="72" charset="-128"/>
              </a:defRPr>
            </a:lvl8pPr>
            <a:lvl9pPr marL="3886200" indent="-228600" algn="l" rtl="0" fontAlgn="base">
              <a:spcBef>
                <a:spcPct val="20000"/>
              </a:spcBef>
              <a:spcAft>
                <a:spcPct val="0"/>
              </a:spcAft>
              <a:buChar char="»"/>
              <a:defRPr sz="2400">
                <a:solidFill>
                  <a:schemeClr val="tx1"/>
                </a:solidFill>
                <a:latin typeface="+mn-lt"/>
                <a:ea typeface="ＭＳ Ｐゴシック" pitchFamily="72" charset="-128"/>
              </a:defRPr>
            </a:lvl9pPr>
          </a:lstStyle>
          <a:p>
            <a:r>
              <a:rPr lang="en-US" dirty="0" smtClean="0">
                <a:solidFill>
                  <a:srgbClr val="000000"/>
                </a:solidFill>
                <a:latin typeface="American Typewriter"/>
                <a:cs typeface="American Typewriter"/>
              </a:rPr>
              <a:t>Now is the time for all good men to come to the aid of their country.</a:t>
            </a:r>
          </a:p>
          <a:p>
            <a:r>
              <a:rPr lang="en-US" dirty="0" smtClean="0">
                <a:solidFill>
                  <a:srgbClr val="000000"/>
                </a:solidFill>
                <a:latin typeface="American Typewriter"/>
                <a:cs typeface="American Typewriter"/>
              </a:rPr>
              <a:t>The quick red fox jumped over the lazy brown dog.</a:t>
            </a:r>
            <a:endParaRPr lang="en-US" dirty="0">
              <a:solidFill>
                <a:srgbClr val="000000"/>
              </a:solidFill>
              <a:latin typeface="American Typewriter"/>
              <a:cs typeface="American Typewriter"/>
            </a:endParaRP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4" name="Rectangle 96"/>
          <p:cNvSpPr>
            <a:spLocks noChangeArrowheads="1"/>
          </p:cNvSpPr>
          <p:nvPr/>
        </p:nvSpPr>
        <p:spPr bwMode="auto">
          <a:xfrm>
            <a:off x="493713" y="457200"/>
            <a:ext cx="8305800" cy="5867400"/>
          </a:xfrm>
          <a:prstGeom prst="rect">
            <a:avLst/>
          </a:prstGeom>
          <a:gradFill rotWithShape="0">
            <a:gsLst>
              <a:gs pos="0">
                <a:srgbClr val="F2FDF7"/>
              </a:gs>
              <a:gs pos="100000">
                <a:srgbClr val="F2FDF7">
                  <a:gamma/>
                  <a:shade val="86275"/>
                  <a:invGamma/>
                </a:srgbClr>
              </a:gs>
            </a:gsLst>
            <a:lin ang="2700000" scaled="1"/>
          </a:gradFill>
          <a:ln w="9525">
            <a:noFill/>
            <a:miter lim="800000"/>
            <a:headEnd/>
            <a:tailEnd/>
          </a:ln>
          <a:effectLst>
            <a:outerShdw blurRad="63500" dist="38099" dir="2700000" algn="ctr" rotWithShape="0">
              <a:schemeClr val="bg2">
                <a:alpha val="29999"/>
              </a:schemeClr>
            </a:outerShdw>
          </a:effectLst>
        </p:spPr>
        <p:txBody>
          <a:bodyPr wrap="none" anchor="ctr"/>
          <a:lstStyle/>
          <a:p>
            <a:pPr eaLnBrk="0" hangingPunct="0">
              <a:defRPr/>
            </a:pPr>
            <a:endParaRPr lang="en-US">
              <a:ea typeface="Geneva" charset="0"/>
            </a:endParaRPr>
          </a:p>
        </p:txBody>
      </p:sp>
      <p:sp>
        <p:nvSpPr>
          <p:cNvPr id="208899" name="Text Box 89"/>
          <p:cNvSpPr txBox="1">
            <a:spLocks noChangeArrowheads="1"/>
          </p:cNvSpPr>
          <p:nvPr/>
        </p:nvSpPr>
        <p:spPr bwMode="auto">
          <a:xfrm>
            <a:off x="1143000" y="1325563"/>
            <a:ext cx="685800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algn="ctr">
              <a:spcBef>
                <a:spcPct val="50000"/>
              </a:spcBef>
            </a:pPr>
            <a:r>
              <a:rPr lang="en-US" sz="9600">
                <a:solidFill>
                  <a:schemeClr val="bg2"/>
                </a:solidFill>
                <a:latin typeface="Comic Sans MS" charset="0"/>
              </a:rPr>
              <a:t>PAPER &amp; PEN</a:t>
            </a:r>
            <a:endParaRPr lang="en-US"/>
          </a:p>
        </p:txBody>
      </p:sp>
      <p:sp>
        <p:nvSpPr>
          <p:cNvPr id="208900" name="Text Box 90"/>
          <p:cNvSpPr txBox="1">
            <a:spLocks noChangeArrowheads="1"/>
          </p:cNvSpPr>
          <p:nvPr/>
        </p:nvSpPr>
        <p:spPr bwMode="auto">
          <a:xfrm>
            <a:off x="1978025" y="4205288"/>
            <a:ext cx="4800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algn="ctr">
              <a:spcBef>
                <a:spcPct val="50000"/>
              </a:spcBef>
            </a:pPr>
            <a:r>
              <a:rPr lang="en-US">
                <a:solidFill>
                  <a:schemeClr val="tx2"/>
                </a:solidFill>
                <a:latin typeface="Comic Sans MS" charset="0"/>
              </a:rPr>
              <a:t>Template</a:t>
            </a:r>
            <a:endParaRPr lang="en-US">
              <a:solidFill>
                <a:schemeClr val="bg2"/>
              </a:solidFill>
            </a:endParaRPr>
          </a:p>
        </p:txBody>
      </p:sp>
      <p:sp>
        <p:nvSpPr>
          <p:cNvPr id="208901" name="Rectangle 97"/>
          <p:cNvSpPr>
            <a:spLocks noChangeArrowheads="1"/>
          </p:cNvSpPr>
          <p:nvPr/>
        </p:nvSpPr>
        <p:spPr bwMode="auto">
          <a:xfrm rot="-1768185">
            <a:off x="8229600" y="152400"/>
            <a:ext cx="457200" cy="1447800"/>
          </a:xfrm>
          <a:prstGeom prst="rect">
            <a:avLst/>
          </a:prstGeom>
          <a:solidFill>
            <a:schemeClr val="bg1">
              <a:alpha val="3803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0" hangingPunct="0"/>
            <a:endParaRPr lang="en-US"/>
          </a:p>
        </p:txBody>
      </p:sp>
      <p:sp>
        <p:nvSpPr>
          <p:cNvPr id="208902" name="Rectangle 98"/>
          <p:cNvSpPr>
            <a:spLocks noChangeArrowheads="1"/>
          </p:cNvSpPr>
          <p:nvPr/>
        </p:nvSpPr>
        <p:spPr bwMode="auto">
          <a:xfrm rot="-1768185">
            <a:off x="457200" y="5257800"/>
            <a:ext cx="457200" cy="1447800"/>
          </a:xfrm>
          <a:prstGeom prst="rect">
            <a:avLst/>
          </a:prstGeom>
          <a:solidFill>
            <a:schemeClr val="bg1">
              <a:alpha val="3803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0" hangingPunct="0"/>
            <a:endParaRPr lang="en-US"/>
          </a:p>
        </p:txBody>
      </p:sp>
      <p:sp>
        <p:nvSpPr>
          <p:cNvPr id="208903" name="Rectangle 99"/>
          <p:cNvSpPr>
            <a:spLocks noChangeArrowheads="1"/>
          </p:cNvSpPr>
          <p:nvPr/>
        </p:nvSpPr>
        <p:spPr bwMode="auto">
          <a:xfrm rot="1768185" flipH="1">
            <a:off x="8342313" y="5418138"/>
            <a:ext cx="457200" cy="1296987"/>
          </a:xfrm>
          <a:prstGeom prst="rect">
            <a:avLst/>
          </a:prstGeom>
          <a:solidFill>
            <a:schemeClr val="bg1">
              <a:alpha val="3803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0" hangingPunct="0"/>
            <a:endParaRPr lang="en-US"/>
          </a:p>
        </p:txBody>
      </p:sp>
      <p:sp>
        <p:nvSpPr>
          <p:cNvPr id="208904" name="Rectangle 100"/>
          <p:cNvSpPr>
            <a:spLocks noChangeArrowheads="1"/>
          </p:cNvSpPr>
          <p:nvPr/>
        </p:nvSpPr>
        <p:spPr bwMode="auto">
          <a:xfrm rot="1768185" flipH="1">
            <a:off x="457200" y="152400"/>
            <a:ext cx="457200" cy="1296988"/>
          </a:xfrm>
          <a:prstGeom prst="rect">
            <a:avLst/>
          </a:prstGeom>
          <a:solidFill>
            <a:schemeClr val="bg1">
              <a:alpha val="3803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0" hangingPunct="0"/>
            <a:endParaRPr lang="en-US"/>
          </a:p>
        </p:txBody>
      </p:sp>
      <p:pic>
        <p:nvPicPr>
          <p:cNvPr id="208905" name="Picture 101" descr="pen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4572000"/>
            <a:ext cx="5865813"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06" name="Rectangle 38"/>
          <p:cNvSpPr>
            <a:spLocks noChangeArrowheads="1"/>
          </p:cNvSpPr>
          <p:nvPr/>
        </p:nvSpPr>
        <p:spPr bwMode="auto">
          <a:xfrm>
            <a:off x="493713" y="457200"/>
            <a:ext cx="8305800" cy="5867400"/>
          </a:xfrm>
          <a:prstGeom prst="rect">
            <a:avLst/>
          </a:prstGeom>
          <a:gradFill rotWithShape="0">
            <a:gsLst>
              <a:gs pos="0">
                <a:srgbClr val="F2FDF7"/>
              </a:gs>
              <a:gs pos="100000">
                <a:srgbClr val="F2FDF7">
                  <a:gamma/>
                  <a:shade val="86275"/>
                  <a:invGamma/>
                </a:srgbClr>
              </a:gs>
            </a:gsLst>
            <a:lin ang="2700000" scaled="1"/>
          </a:gradFill>
          <a:ln w="9525">
            <a:noFill/>
            <a:miter lim="800000"/>
            <a:headEnd/>
            <a:tailEnd/>
          </a:ln>
          <a:effectLst>
            <a:outerShdw blurRad="63500" dist="38099" dir="2700000" algn="ctr" rotWithShape="0">
              <a:schemeClr val="bg2">
                <a:alpha val="29999"/>
              </a:schemeClr>
            </a:outerShdw>
          </a:effectLst>
        </p:spPr>
        <p:txBody>
          <a:bodyPr wrap="none" anchor="ctr"/>
          <a:lstStyle/>
          <a:p>
            <a:pPr eaLnBrk="0" hangingPunct="0">
              <a:defRPr/>
            </a:pPr>
            <a:endParaRPr lang="en-US">
              <a:ea typeface="Geneva" charset="0"/>
            </a:endParaRPr>
          </a:p>
        </p:txBody>
      </p:sp>
      <p:sp>
        <p:nvSpPr>
          <p:cNvPr id="210947" name="Rectangle 39"/>
          <p:cNvSpPr>
            <a:spLocks noChangeArrowheads="1"/>
          </p:cNvSpPr>
          <p:nvPr/>
        </p:nvSpPr>
        <p:spPr bwMode="auto">
          <a:xfrm rot="-1768185">
            <a:off x="8229600" y="152400"/>
            <a:ext cx="457200" cy="1447800"/>
          </a:xfrm>
          <a:prstGeom prst="rect">
            <a:avLst/>
          </a:prstGeom>
          <a:solidFill>
            <a:schemeClr val="bg1">
              <a:alpha val="3803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0" hangingPunct="0"/>
            <a:endParaRPr lang="en-US"/>
          </a:p>
        </p:txBody>
      </p:sp>
      <p:sp>
        <p:nvSpPr>
          <p:cNvPr id="210948" name="Rectangle 40"/>
          <p:cNvSpPr>
            <a:spLocks noChangeArrowheads="1"/>
          </p:cNvSpPr>
          <p:nvPr/>
        </p:nvSpPr>
        <p:spPr bwMode="auto">
          <a:xfrm rot="-1768185">
            <a:off x="457200" y="5257800"/>
            <a:ext cx="457200" cy="1447800"/>
          </a:xfrm>
          <a:prstGeom prst="rect">
            <a:avLst/>
          </a:prstGeom>
          <a:solidFill>
            <a:schemeClr val="bg1">
              <a:alpha val="3803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0" hangingPunct="0"/>
            <a:endParaRPr lang="en-US"/>
          </a:p>
        </p:txBody>
      </p:sp>
      <p:sp>
        <p:nvSpPr>
          <p:cNvPr id="210949" name="Rectangle 41"/>
          <p:cNvSpPr>
            <a:spLocks noChangeArrowheads="1"/>
          </p:cNvSpPr>
          <p:nvPr/>
        </p:nvSpPr>
        <p:spPr bwMode="auto">
          <a:xfrm rot="1768185" flipH="1">
            <a:off x="8342313" y="5418138"/>
            <a:ext cx="457200" cy="1296987"/>
          </a:xfrm>
          <a:prstGeom prst="rect">
            <a:avLst/>
          </a:prstGeom>
          <a:solidFill>
            <a:schemeClr val="bg1">
              <a:alpha val="3803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0" hangingPunct="0"/>
            <a:endParaRPr lang="en-US"/>
          </a:p>
        </p:txBody>
      </p:sp>
      <p:sp>
        <p:nvSpPr>
          <p:cNvPr id="210950" name="Rectangle 42"/>
          <p:cNvSpPr>
            <a:spLocks noChangeArrowheads="1"/>
          </p:cNvSpPr>
          <p:nvPr/>
        </p:nvSpPr>
        <p:spPr bwMode="auto">
          <a:xfrm rot="1768185" flipH="1">
            <a:off x="457200" y="152400"/>
            <a:ext cx="457200" cy="1296988"/>
          </a:xfrm>
          <a:prstGeom prst="rect">
            <a:avLst/>
          </a:prstGeom>
          <a:solidFill>
            <a:schemeClr val="bg1">
              <a:alpha val="3803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0" hangingPunct="0"/>
            <a:endParaRPr lang="en-US"/>
          </a:p>
        </p:txBody>
      </p:sp>
      <p:pic>
        <p:nvPicPr>
          <p:cNvPr id="210951" name="Picture 43" descr="pen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5418138"/>
            <a:ext cx="5865813"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0952" name="Text Box 5"/>
          <p:cNvSpPr txBox="1">
            <a:spLocks noChangeArrowheads="1"/>
          </p:cNvSpPr>
          <p:nvPr/>
        </p:nvSpPr>
        <p:spPr bwMode="auto">
          <a:xfrm>
            <a:off x="1746250" y="441325"/>
            <a:ext cx="61372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a:spcBef>
                <a:spcPct val="50000"/>
              </a:spcBef>
            </a:pPr>
            <a:r>
              <a:rPr lang="en-GB" sz="2000" b="1"/>
              <a:t>You are free to use these templates for your personal and business presentations.</a:t>
            </a:r>
          </a:p>
        </p:txBody>
      </p:sp>
      <p:sp>
        <p:nvSpPr>
          <p:cNvPr id="210953" name="Text Box 6"/>
          <p:cNvSpPr txBox="1">
            <a:spLocks noChangeArrowheads="1"/>
          </p:cNvSpPr>
          <p:nvPr/>
        </p:nvSpPr>
        <p:spPr bwMode="auto">
          <a:xfrm>
            <a:off x="1746250" y="2170113"/>
            <a:ext cx="2362200"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5113" indent="-265113"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r>
              <a:rPr lang="en-GB" sz="1600" b="1" u="sng">
                <a:solidFill>
                  <a:srgbClr val="5DB07D"/>
                </a:solidFill>
              </a:rPr>
              <a:t>Do</a:t>
            </a:r>
          </a:p>
          <a:p>
            <a:pPr>
              <a:buFont typeface="Wingdings" charset="0"/>
              <a:buChar char="ü"/>
            </a:pPr>
            <a:r>
              <a:rPr lang="en-GB" sz="1400">
                <a:solidFill>
                  <a:srgbClr val="5DB07D"/>
                </a:solidFill>
              </a:rPr>
              <a:t>Use these templates for your presentations</a:t>
            </a:r>
          </a:p>
          <a:p>
            <a:pPr>
              <a:buFont typeface="Wingdings" charset="0"/>
              <a:buChar char="ü"/>
            </a:pPr>
            <a:r>
              <a:rPr lang="en-GB" sz="1400">
                <a:solidFill>
                  <a:srgbClr val="5DB07D"/>
                </a:solidFill>
              </a:rPr>
              <a:t>Display your presentation on a web site provided that it is not for the purpose of downloading the template.</a:t>
            </a:r>
          </a:p>
          <a:p>
            <a:pPr>
              <a:buFont typeface="Wingdings" charset="0"/>
              <a:buChar char="ü"/>
            </a:pPr>
            <a:r>
              <a:rPr lang="en-US" sz="1400">
                <a:solidFill>
                  <a:srgbClr val="5DB07D"/>
                </a:solidFill>
              </a:rPr>
              <a:t>If you like these templates, we would always appreciate a link back to our website.  Many thanks.</a:t>
            </a:r>
            <a:endParaRPr lang="en-US" sz="1400">
              <a:solidFill>
                <a:srgbClr val="72D89A"/>
              </a:solidFill>
            </a:endParaRPr>
          </a:p>
          <a:p>
            <a:pPr>
              <a:buFont typeface="Wingdings" charset="0"/>
              <a:buChar char="ü"/>
            </a:pPr>
            <a:endParaRPr lang="en-US" sz="1400"/>
          </a:p>
        </p:txBody>
      </p:sp>
      <p:sp>
        <p:nvSpPr>
          <p:cNvPr id="210954" name="Text Box 7"/>
          <p:cNvSpPr txBox="1">
            <a:spLocks noChangeArrowheads="1"/>
          </p:cNvSpPr>
          <p:nvPr/>
        </p:nvSpPr>
        <p:spPr bwMode="auto">
          <a:xfrm>
            <a:off x="4572000" y="2170113"/>
            <a:ext cx="2500313"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5113" indent="-265113"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r>
              <a:rPr lang="en-GB" sz="1600" b="1" u="sng">
                <a:solidFill>
                  <a:srgbClr val="A93E23"/>
                </a:solidFill>
              </a:rPr>
              <a:t>Don’t</a:t>
            </a:r>
          </a:p>
          <a:p>
            <a:pPr>
              <a:buFont typeface="Wingdings" charset="0"/>
              <a:buChar char="û"/>
            </a:pPr>
            <a:r>
              <a:rPr lang="en-GB" sz="1400">
                <a:solidFill>
                  <a:srgbClr val="A93E23"/>
                </a:solidFill>
              </a:rPr>
              <a:t>Resell or distribute these templates or include the graphics in your work for re-sale</a:t>
            </a:r>
          </a:p>
          <a:p>
            <a:pPr>
              <a:buFont typeface="Wingdings" charset="0"/>
              <a:buChar char="û"/>
            </a:pPr>
            <a:r>
              <a:rPr lang="en-GB" sz="1400">
                <a:solidFill>
                  <a:srgbClr val="A93E23"/>
                </a:solidFill>
              </a:rPr>
              <a:t>Put these templates on a website for download.  This includes uploading them onto file sharing networks like Slideshare, Myspace, Facebook, bit torrent etc</a:t>
            </a:r>
          </a:p>
          <a:p>
            <a:pPr>
              <a:buFont typeface="Wingdings" charset="0"/>
              <a:buChar char="û"/>
            </a:pPr>
            <a:r>
              <a:rPr lang="en-GB" sz="1400">
                <a:solidFill>
                  <a:srgbClr val="A93E23"/>
                </a:solidFill>
              </a:rPr>
              <a:t>Pass off any of our created content as your own work</a:t>
            </a:r>
            <a:endParaRPr lang="en-US" sz="1400">
              <a:solidFill>
                <a:srgbClr val="A93E23"/>
              </a:solidFill>
            </a:endParaRPr>
          </a:p>
        </p:txBody>
      </p:sp>
      <p:sp>
        <p:nvSpPr>
          <p:cNvPr id="210955" name="Text Box 8"/>
          <p:cNvSpPr txBox="1">
            <a:spLocks noChangeArrowheads="1"/>
          </p:cNvSpPr>
          <p:nvPr/>
        </p:nvSpPr>
        <p:spPr bwMode="auto">
          <a:xfrm>
            <a:off x="0" y="6491288"/>
            <a:ext cx="9142413"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4161750" indent="-24161750" eaLnBrk="0" hangingPunct="0">
              <a:defRPr sz="2400">
                <a:solidFill>
                  <a:schemeClr val="tx1"/>
                </a:solidFill>
                <a:latin typeface="Times" charset="0"/>
                <a:ea typeface="ヒラギノ角ゴ Pro W3" charset="0"/>
                <a:cs typeface="Geneva" charset="0"/>
              </a:defRPr>
            </a:lvl1pPr>
            <a:lvl2pPr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lvl="1" algn="ctr">
              <a:lnSpc>
                <a:spcPct val="90000"/>
              </a:lnSpc>
              <a:spcBef>
                <a:spcPct val="20000"/>
              </a:spcBef>
              <a:buClr>
                <a:schemeClr val="accent1"/>
              </a:buClr>
            </a:pPr>
            <a:r>
              <a:rPr lang="en-GB" sz="900" b="1">
                <a:ea typeface="ヒラギノ角ゴ Pro W3" charset="0"/>
              </a:rPr>
              <a:t>You can find many more free PowerPoint templates on the Presentation Helper website </a:t>
            </a:r>
            <a:r>
              <a:rPr lang="en-GB" sz="900" b="1">
                <a:ea typeface="ヒラギノ角ゴ Pro W3" charset="0"/>
                <a:hlinkClick r:id="rId4"/>
              </a:rPr>
              <a:t>www.presentationhelper.co.uk</a:t>
            </a:r>
            <a:r>
              <a:rPr lang="en-GB" sz="900" b="1">
                <a:ea typeface="ヒラギノ角ゴ Pro W3" charset="0"/>
              </a:rPr>
              <a:t> </a:t>
            </a:r>
            <a:endParaRPr lang="en-US" sz="2000" b="1">
              <a:ea typeface="ヒラギノ角ゴ Pro W3" charset="0"/>
            </a:endParaRPr>
          </a:p>
        </p:txBody>
      </p:sp>
      <p:sp>
        <p:nvSpPr>
          <p:cNvPr id="210956" name="Text Box 9"/>
          <p:cNvSpPr txBox="1">
            <a:spLocks noChangeArrowheads="1"/>
          </p:cNvSpPr>
          <p:nvPr/>
        </p:nvSpPr>
        <p:spPr bwMode="auto">
          <a:xfrm>
            <a:off x="1481138" y="1143000"/>
            <a:ext cx="5834062"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a:spcBef>
                <a:spcPct val="50000"/>
              </a:spcBef>
            </a:pPr>
            <a:r>
              <a:rPr lang="en-GB" sz="1400"/>
              <a:t>We have put a lot of work into developing all these templates and retain the copyright in them.  You can use them freely providing that you do not redistribute or sell them.</a:t>
            </a:r>
            <a:endParaRPr lang="en-US" sz="1400"/>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Text Box 15"/>
          <p:cNvSpPr txBox="1">
            <a:spLocks noChangeArrowheads="1"/>
          </p:cNvSpPr>
          <p:nvPr/>
        </p:nvSpPr>
        <p:spPr bwMode="auto">
          <a:xfrm>
            <a:off x="3870325" y="171926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endParaRPr lang="en-US"/>
          </a:p>
        </p:txBody>
      </p:sp>
      <p:sp>
        <p:nvSpPr>
          <p:cNvPr id="212995" name="Text Box 58"/>
          <p:cNvSpPr txBox="1">
            <a:spLocks noChangeArrowheads="1"/>
          </p:cNvSpPr>
          <p:nvPr/>
        </p:nvSpPr>
        <p:spPr bwMode="auto">
          <a:xfrm>
            <a:off x="898525" y="301466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endParaRPr lang="en-US"/>
          </a:p>
        </p:txBody>
      </p:sp>
      <p:sp>
        <p:nvSpPr>
          <p:cNvPr id="212996" name="Text Box 60"/>
          <p:cNvSpPr txBox="1">
            <a:spLocks noChangeArrowheads="1"/>
          </p:cNvSpPr>
          <p:nvPr/>
        </p:nvSpPr>
        <p:spPr bwMode="auto">
          <a:xfrm>
            <a:off x="1524000" y="2070100"/>
            <a:ext cx="6324600"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endParaRPr lang="en-US" sz="2000" b="1">
              <a:solidFill>
                <a:schemeClr val="hlink"/>
              </a:solidFill>
              <a:latin typeface="Arial Black" charset="0"/>
            </a:endParaRPr>
          </a:p>
          <a:p>
            <a:r>
              <a:rPr lang="en-US" sz="14000" u="sng">
                <a:solidFill>
                  <a:schemeClr val="tx2"/>
                </a:solidFill>
                <a:latin typeface="Arial Black" charset="0"/>
              </a:rPr>
              <a:t>TITLE</a:t>
            </a:r>
            <a:r>
              <a:rPr lang="en-US" sz="4800" b="1">
                <a:solidFill>
                  <a:schemeClr val="tx2"/>
                </a:solidFill>
                <a:latin typeface="Arial Black" charset="0"/>
              </a:rPr>
              <a:t> </a:t>
            </a:r>
            <a:endParaRPr lang="en-US" sz="4800" b="1">
              <a:solidFill>
                <a:srgbClr val="CCCCCC"/>
              </a:solidFill>
              <a:latin typeface="Arial Black" charset="0"/>
            </a:endParaRPr>
          </a:p>
          <a:p>
            <a:pPr>
              <a:spcBef>
                <a:spcPct val="50000"/>
              </a:spcBef>
            </a:pPr>
            <a:endParaRPr lang="en-US"/>
          </a:p>
        </p:txBody>
      </p:sp>
      <p:sp>
        <p:nvSpPr>
          <p:cNvPr id="212997" name="Rectangle 62"/>
          <p:cNvSpPr>
            <a:spLocks noChangeArrowheads="1"/>
          </p:cNvSpPr>
          <p:nvPr/>
        </p:nvSpPr>
        <p:spPr bwMode="auto">
          <a:xfrm>
            <a:off x="1676400" y="1676400"/>
            <a:ext cx="5535613"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en-US" sz="4800" b="1">
                <a:solidFill>
                  <a:schemeClr val="hlink"/>
                </a:solidFill>
              </a:rPr>
              <a:t>PowerPoint </a:t>
            </a:r>
            <a:r>
              <a:rPr lang="en-US" sz="4800">
                <a:solidFill>
                  <a:schemeClr val="hlink"/>
                </a:solidFill>
              </a:rPr>
              <a:t>project</a:t>
            </a:r>
            <a:endParaRPr lang="en-US" sz="6600"/>
          </a:p>
        </p:txBody>
      </p:sp>
      <p:sp>
        <p:nvSpPr>
          <p:cNvPr id="212998" name="Rectangle 63"/>
          <p:cNvSpPr>
            <a:spLocks noChangeArrowheads="1"/>
          </p:cNvSpPr>
          <p:nvPr/>
        </p:nvSpPr>
        <p:spPr bwMode="auto">
          <a:xfrm>
            <a:off x="2971800" y="5638800"/>
            <a:ext cx="33353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spcBef>
                <a:spcPct val="50000"/>
              </a:spcBef>
            </a:pPr>
            <a:r>
              <a:rPr lang="en-US" b="1"/>
              <a:t>PowerPoint</a:t>
            </a:r>
            <a:r>
              <a:rPr lang="en-US"/>
              <a:t> note pad template</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Text Box 5"/>
          <p:cNvSpPr txBox="1">
            <a:spLocks noChangeArrowheads="1"/>
          </p:cNvSpPr>
          <p:nvPr/>
        </p:nvSpPr>
        <p:spPr bwMode="auto">
          <a:xfrm>
            <a:off x="1208088" y="827088"/>
            <a:ext cx="69500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a:spcBef>
                <a:spcPct val="50000"/>
              </a:spcBef>
            </a:pPr>
            <a:r>
              <a:rPr lang="en-GB" sz="2000" b="1"/>
              <a:t>You are free to use these templates for your personal and business presentations.</a:t>
            </a:r>
          </a:p>
        </p:txBody>
      </p:sp>
      <p:sp>
        <p:nvSpPr>
          <p:cNvPr id="215043" name="Text Box 6"/>
          <p:cNvSpPr txBox="1">
            <a:spLocks noChangeArrowheads="1"/>
          </p:cNvSpPr>
          <p:nvPr/>
        </p:nvSpPr>
        <p:spPr bwMode="auto">
          <a:xfrm>
            <a:off x="1173163" y="2255838"/>
            <a:ext cx="3409950"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5113" indent="-265113"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r>
              <a:rPr lang="en-GB" sz="1600" b="1" u="sng"/>
              <a:t>Do</a:t>
            </a:r>
          </a:p>
          <a:p>
            <a:pPr>
              <a:buFont typeface="Wingdings" charset="0"/>
              <a:buChar char="ü"/>
            </a:pPr>
            <a:r>
              <a:rPr lang="en-GB" sz="1400"/>
              <a:t>Use these templates for your presentations</a:t>
            </a:r>
          </a:p>
          <a:p>
            <a:pPr>
              <a:buFont typeface="Wingdings" charset="0"/>
              <a:buChar char="ü"/>
            </a:pPr>
            <a:r>
              <a:rPr lang="en-GB" sz="1400"/>
              <a:t>Display your presentation on a web site provided that it is not for the purpose of downloading the template.</a:t>
            </a:r>
          </a:p>
          <a:p>
            <a:pPr>
              <a:buFont typeface="Wingdings" charset="0"/>
              <a:buChar char="ü"/>
            </a:pPr>
            <a:r>
              <a:rPr lang="en-US" sz="1400"/>
              <a:t>If you like these templates, we would always appreciate a link back to our website.  Many thanks.</a:t>
            </a:r>
          </a:p>
          <a:p>
            <a:pPr>
              <a:buFont typeface="Wingdings" charset="0"/>
              <a:buChar char="ü"/>
            </a:pPr>
            <a:endParaRPr lang="en-US" sz="1400"/>
          </a:p>
        </p:txBody>
      </p:sp>
      <p:sp>
        <p:nvSpPr>
          <p:cNvPr id="215044" name="Text Box 7"/>
          <p:cNvSpPr txBox="1">
            <a:spLocks noChangeArrowheads="1"/>
          </p:cNvSpPr>
          <p:nvPr/>
        </p:nvSpPr>
        <p:spPr bwMode="auto">
          <a:xfrm>
            <a:off x="4518025" y="2255838"/>
            <a:ext cx="3640138"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5113" indent="-265113"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r>
              <a:rPr lang="en-GB" sz="1600" b="1" u="sng"/>
              <a:t>Don’t</a:t>
            </a:r>
          </a:p>
          <a:p>
            <a:pPr>
              <a:buFont typeface="Wingdings" charset="0"/>
              <a:buChar char="û"/>
            </a:pPr>
            <a:r>
              <a:rPr lang="en-GB" sz="1400"/>
              <a:t>Resell or distribute these templates or include the graphics in your work for re-sale</a:t>
            </a:r>
          </a:p>
          <a:p>
            <a:pPr>
              <a:buFont typeface="Wingdings" charset="0"/>
              <a:buChar char="û"/>
            </a:pPr>
            <a:r>
              <a:rPr lang="en-GB" sz="1400"/>
              <a:t>Put these templates on a website for download.  This includes uploading them onto file sharing networks like Slideshare, Myspace, Facebook, bit torrent etc</a:t>
            </a:r>
          </a:p>
          <a:p>
            <a:pPr>
              <a:buFont typeface="Wingdings" charset="0"/>
              <a:buChar char="û"/>
            </a:pPr>
            <a:r>
              <a:rPr lang="en-GB" sz="1400"/>
              <a:t>Pass off any of our created content as your own work</a:t>
            </a:r>
            <a:endParaRPr lang="en-US" sz="1400"/>
          </a:p>
        </p:txBody>
      </p:sp>
      <p:sp>
        <p:nvSpPr>
          <p:cNvPr id="215045" name="Text Box 8"/>
          <p:cNvSpPr txBox="1">
            <a:spLocks noChangeArrowheads="1"/>
          </p:cNvSpPr>
          <p:nvPr/>
        </p:nvSpPr>
        <p:spPr bwMode="auto">
          <a:xfrm>
            <a:off x="1065213" y="4910138"/>
            <a:ext cx="7164387"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4161750" indent="-24161750" eaLnBrk="0" hangingPunct="0">
              <a:defRPr sz="2400">
                <a:solidFill>
                  <a:schemeClr val="tx1"/>
                </a:solidFill>
                <a:latin typeface="Times" charset="0"/>
                <a:ea typeface="ヒラギノ角ゴ Pro W3" charset="0"/>
                <a:cs typeface="Geneva" charset="0"/>
              </a:defRPr>
            </a:lvl1pPr>
            <a:lvl2pPr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lvl="1" algn="ctr">
              <a:lnSpc>
                <a:spcPct val="90000"/>
              </a:lnSpc>
              <a:spcBef>
                <a:spcPct val="20000"/>
              </a:spcBef>
              <a:buClr>
                <a:schemeClr val="accent1"/>
              </a:buClr>
            </a:pPr>
            <a:r>
              <a:rPr lang="en-GB" sz="2000" b="1">
                <a:ea typeface="ヒラギノ角ゴ Pro W3" charset="0"/>
              </a:rPr>
              <a:t>You can find many more free PowerPoint templates on the Presentation Helper website </a:t>
            </a:r>
            <a:r>
              <a:rPr lang="en-GB" sz="2000" b="1">
                <a:ea typeface="ヒラギノ角ゴ Pro W3" charset="0"/>
                <a:hlinkClick r:id="rId2"/>
              </a:rPr>
              <a:t>www.presentationhelper.co.uk</a:t>
            </a:r>
            <a:r>
              <a:rPr lang="en-GB" sz="2000" b="1">
                <a:ea typeface="ヒラギノ角ゴ Pro W3" charset="0"/>
              </a:rPr>
              <a:t> </a:t>
            </a:r>
            <a:endParaRPr lang="en-US" sz="2000" b="1">
              <a:ea typeface="ヒラギノ角ゴ Pro W3" charset="0"/>
            </a:endParaRPr>
          </a:p>
        </p:txBody>
      </p:sp>
      <p:sp>
        <p:nvSpPr>
          <p:cNvPr id="215046" name="Text Box 9"/>
          <p:cNvSpPr txBox="1">
            <a:spLocks noChangeArrowheads="1"/>
          </p:cNvSpPr>
          <p:nvPr/>
        </p:nvSpPr>
        <p:spPr bwMode="auto">
          <a:xfrm>
            <a:off x="1231900" y="1724025"/>
            <a:ext cx="6926263"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a:spcBef>
                <a:spcPct val="50000"/>
              </a:spcBef>
            </a:pPr>
            <a:r>
              <a:rPr lang="en-GB" sz="1400"/>
              <a:t>We have put a lot of work into developing all these templates and retain the copyright in them.  You can use them freely providing that you do not redistribute or sell them.</a:t>
            </a:r>
            <a:endParaRPr lang="en-US" sz="14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ctrTitle"/>
          </p:nvPr>
        </p:nvSpPr>
        <p:spPr/>
        <p:txBody>
          <a:bodyPr/>
          <a:lstStyle/>
          <a:p>
            <a:pPr eaLnBrk="1" hangingPunct="1"/>
            <a:endParaRPr lang="en-US">
              <a:latin typeface="Trebuchet MS" charset="0"/>
              <a:cs typeface="Geneva" charset="0"/>
            </a:endParaRPr>
          </a:p>
        </p:txBody>
      </p:sp>
      <p:sp>
        <p:nvSpPr>
          <p:cNvPr id="216067" name="Rectangle 3"/>
          <p:cNvSpPr>
            <a:spLocks noGrp="1" noChangeArrowheads="1"/>
          </p:cNvSpPr>
          <p:nvPr>
            <p:ph type="subTitle" idx="1"/>
          </p:nvPr>
        </p:nvSpPr>
        <p:spPr/>
        <p:txBody>
          <a:bodyPr/>
          <a:lstStyle/>
          <a:p>
            <a:pPr eaLnBrk="1" hangingPunct="1"/>
            <a:endParaRPr lang="en-US">
              <a:latin typeface="Trebuchet MS" charset="0"/>
              <a:cs typeface="Geneva"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p:txBody>
          <a:bodyPr/>
          <a:lstStyle/>
          <a:p>
            <a:pPr eaLnBrk="1" hangingPunct="1"/>
            <a:endParaRPr lang="en-US">
              <a:latin typeface="Trebuchet MS" charset="0"/>
              <a:cs typeface="Geneva" charset="0"/>
            </a:endParaRPr>
          </a:p>
        </p:txBody>
      </p:sp>
      <p:sp>
        <p:nvSpPr>
          <p:cNvPr id="217091" name="Rectangle 3"/>
          <p:cNvSpPr>
            <a:spLocks noGrp="1" noChangeArrowheads="1"/>
          </p:cNvSpPr>
          <p:nvPr>
            <p:ph type="body" idx="1"/>
          </p:nvPr>
        </p:nvSpPr>
        <p:spPr/>
        <p:txBody>
          <a:bodyPr/>
          <a:lstStyle/>
          <a:p>
            <a:pPr eaLnBrk="1" hangingPunct="1"/>
            <a:endParaRPr lang="en-US">
              <a:latin typeface="Trebuchet MS" charset="0"/>
              <a:cs typeface="Geneva"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sym typeface="Stone Sans ITC TT-Semi" pitchFamily="84" charset="0"/>
              </a:rPr>
              <a:t>Journal</a:t>
            </a:r>
          </a:p>
        </p:txBody>
      </p:sp>
      <p:sp>
        <p:nvSpPr>
          <p:cNvPr id="3" name="Content Placeholder 2"/>
          <p:cNvSpPr>
            <a:spLocks noGrp="1"/>
          </p:cNvSpPr>
          <p:nvPr>
            <p:ph idx="1"/>
          </p:nvPr>
        </p:nvSpPr>
        <p:spPr/>
        <p:txBody>
          <a:bodyPr/>
          <a:lstStyle/>
          <a:p>
            <a:pPr marL="0" indent="0" eaLnBrk="1" hangingPunct="1">
              <a:defRPr/>
            </a:pPr>
            <a:r>
              <a:rPr lang="en-US" dirty="0" smtClean="0">
                <a:sym typeface="Stone Sans ITC TT-Semi" pitchFamily="84" charset="0"/>
              </a:rPr>
              <a:t>Title Slide</a:t>
            </a:r>
          </a:p>
        </p:txBody>
      </p:sp>
    </p:spTree>
  </p:cSld>
  <p:clrMapOvr>
    <a:masterClrMapping/>
  </p:clrMapOvr>
  <p:transition xmlns:p14="http://schemas.microsoft.com/office/powerpoint/2010/mai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ctrTitle"/>
          </p:nvPr>
        </p:nvSpPr>
        <p:spPr>
          <a:xfrm>
            <a:off x="685800" y="2263775"/>
            <a:ext cx="7750175" cy="1165225"/>
          </a:xfrm>
        </p:spPr>
        <p:txBody>
          <a:bodyPr/>
          <a:lstStyle/>
          <a:p>
            <a:pPr eaLnBrk="1" hangingPunct="1"/>
            <a:r>
              <a:rPr lang="en-US">
                <a:latin typeface="Stone Sans ITC TT-Semi" charset="0"/>
                <a:ea typeface="ヒラギノ角ゴ Pro W6" charset="0"/>
                <a:cs typeface="ヒラギノ角ゴ Pro W6" charset="0"/>
              </a:rPr>
              <a:t>Second Slide</a:t>
            </a:r>
          </a:p>
        </p:txBody>
      </p:sp>
      <p:sp>
        <p:nvSpPr>
          <p:cNvPr id="219139" name="Rectangle 3"/>
          <p:cNvSpPr>
            <a:spLocks noGrp="1" noChangeArrowheads="1"/>
          </p:cNvSpPr>
          <p:nvPr>
            <p:ph type="subTitle" idx="1"/>
          </p:nvPr>
        </p:nvSpPr>
        <p:spPr>
          <a:xfrm>
            <a:off x="1371600" y="3908425"/>
            <a:ext cx="6378575" cy="1714500"/>
          </a:xfrm>
        </p:spPr>
        <p:txBody>
          <a:bodyPr/>
          <a:lstStyle/>
          <a:p>
            <a:pPr algn="l">
              <a:buFontTx/>
              <a:buChar char="•"/>
            </a:pPr>
            <a:r>
              <a:rPr lang="en-US">
                <a:latin typeface="Bradley Hand ITC TT-Bold" charset="0"/>
                <a:ea typeface="ヒラギノ角ゴ Pro W6" charset="0"/>
                <a:cs typeface="ヒラギノ角ゴ Pro W6" charset="0"/>
              </a:rPr>
              <a:t>Now is the time for all good men to come to the aid of their country.</a:t>
            </a:r>
          </a:p>
          <a:p>
            <a:pPr algn="l">
              <a:buFontTx/>
              <a:buChar char="•"/>
            </a:pPr>
            <a:r>
              <a:rPr lang="en-US">
                <a:latin typeface="Bradley Hand ITC TT-Bold" charset="0"/>
                <a:ea typeface="ヒラギノ角ゴ Pro W6" charset="0"/>
                <a:cs typeface="ヒラギノ角ゴ Pro W6" charset="0"/>
              </a:rPr>
              <a:t>The quick red fox jumped over the lazy brown dog.</a:t>
            </a:r>
          </a:p>
        </p:txBody>
      </p:sp>
    </p:spTree>
  </p:cSld>
  <p:clrMapOvr>
    <a:masterClrMapping/>
  </p:clrMapOvr>
  <p:transition xmlns:p14="http://schemas.microsoft.com/office/powerpoint/2010/mai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Title 1"/>
          <p:cNvSpPr>
            <a:spLocks noGrp="1"/>
          </p:cNvSpPr>
          <p:nvPr>
            <p:ph type="ctrTitle"/>
          </p:nvPr>
        </p:nvSpPr>
        <p:spPr/>
        <p:txBody>
          <a:bodyPr/>
          <a:lstStyle/>
          <a:p>
            <a:pPr eaLnBrk="1" hangingPunct="1"/>
            <a:r>
              <a:rPr lang="en-US">
                <a:latin typeface="Arial" charset="0"/>
                <a:cs typeface="ＭＳ Ｐゴシック" charset="0"/>
              </a:rPr>
              <a:t>Portfolio</a:t>
            </a:r>
          </a:p>
        </p:txBody>
      </p:sp>
      <p:sp>
        <p:nvSpPr>
          <p:cNvPr id="220163" name="Subtitle 2"/>
          <p:cNvSpPr>
            <a:spLocks noGrp="1"/>
          </p:cNvSpPr>
          <p:nvPr>
            <p:ph type="subTitle" idx="1"/>
          </p:nvPr>
        </p:nvSpPr>
        <p:spPr/>
        <p:txBody>
          <a:bodyPr/>
          <a:lstStyle/>
          <a:p>
            <a:pPr eaLnBrk="1" hangingPunct="1"/>
            <a:endParaRPr lang="en-US">
              <a:latin typeface="Arial" charset="0"/>
              <a:cs typeface="ＭＳ Ｐゴシック"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Title 1"/>
          <p:cNvSpPr>
            <a:spLocks noGrp="1"/>
          </p:cNvSpPr>
          <p:nvPr>
            <p:ph type="title"/>
          </p:nvPr>
        </p:nvSpPr>
        <p:spPr/>
        <p:txBody>
          <a:bodyPr/>
          <a:lstStyle/>
          <a:p>
            <a:pPr eaLnBrk="1" hangingPunct="1"/>
            <a:r>
              <a:rPr lang="en-US">
                <a:latin typeface="Arial" charset="0"/>
                <a:cs typeface="ＭＳ Ｐゴシック" charset="0"/>
              </a:rPr>
              <a:t>Second Slide</a:t>
            </a:r>
          </a:p>
        </p:txBody>
      </p:sp>
      <p:sp>
        <p:nvSpPr>
          <p:cNvPr id="221187" name="Content Placeholder 2"/>
          <p:cNvSpPr>
            <a:spLocks noGrp="1"/>
          </p:cNvSpPr>
          <p:nvPr>
            <p:ph idx="1"/>
          </p:nvPr>
        </p:nvSpPr>
        <p:spPr/>
        <p:txBody>
          <a:bodyPr/>
          <a:lstStyle/>
          <a:p>
            <a:pPr eaLnBrk="1" hangingPunct="1"/>
            <a:r>
              <a:rPr lang="en-US">
                <a:latin typeface="Arial" charset="0"/>
                <a:cs typeface="ＭＳ Ｐゴシック" charset="0"/>
              </a:rPr>
              <a:t>Now is the time for all good men to come to the aid of their country.</a:t>
            </a:r>
          </a:p>
          <a:p>
            <a:pPr eaLnBrk="1" hangingPunct="1"/>
            <a:r>
              <a:rPr lang="en-US">
                <a:latin typeface="Arial" charset="0"/>
                <a:cs typeface="ＭＳ Ｐゴシック" charset="0"/>
              </a:rPr>
              <a:t>The quick red fox jumped over the lazy brown dog.</a:t>
            </a:r>
          </a:p>
          <a:p>
            <a:pPr eaLnBrk="1" hangingPunct="1"/>
            <a:endParaRPr lang="en-US">
              <a:latin typeface="Arial" charset="0"/>
              <a:cs typeface="ＭＳ Ｐゴシック"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3"/>
          <p:cNvSpPr>
            <a:spLocks noGrp="1"/>
          </p:cNvSpPr>
          <p:nvPr>
            <p:ph type="dt" sz="quarter" idx="10"/>
          </p:nvPr>
        </p:nvSpPr>
        <p:spPr/>
        <p:txBody>
          <a:bodyPr/>
          <a:lstStyle/>
          <a:p>
            <a:pPr>
              <a:defRPr/>
            </a:pPr>
            <a:r>
              <a:rPr lang="en-US"/>
              <a:t>31 October 2004</a:t>
            </a:r>
          </a:p>
        </p:txBody>
      </p:sp>
      <p:sp>
        <p:nvSpPr>
          <p:cNvPr id="11" name="Footer Placeholder 4"/>
          <p:cNvSpPr>
            <a:spLocks noGrp="1"/>
          </p:cNvSpPr>
          <p:nvPr>
            <p:ph type="ftr" sz="quarter" idx="11"/>
          </p:nvPr>
        </p:nvSpPr>
        <p:spPr/>
        <p:txBody>
          <a:bodyPr/>
          <a:lstStyle/>
          <a:p>
            <a:pPr>
              <a:defRPr/>
            </a:pPr>
            <a:r>
              <a:rPr lang="en-US"/>
              <a:t>Designed by MsEffie</a:t>
            </a:r>
          </a:p>
        </p:txBody>
      </p:sp>
      <p:sp>
        <p:nvSpPr>
          <p:cNvPr id="12" name="Slide Number Placeholder 5"/>
          <p:cNvSpPr>
            <a:spLocks noGrp="1"/>
          </p:cNvSpPr>
          <p:nvPr>
            <p:ph type="sldNum" sz="quarter" idx="12"/>
          </p:nvPr>
        </p:nvSpPr>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eaLnBrk="1" hangingPunct="1"/>
            <a:fld id="{EE4C1243-19C3-904F-B4E7-FE8F9183091A}" type="slidenum">
              <a:rPr lang="en-US" sz="1400">
                <a:latin typeface="Arial" charset="0"/>
              </a:rPr>
              <a:pPr eaLnBrk="1" hangingPunct="1"/>
              <a:t>34</a:t>
            </a:fld>
            <a:endParaRPr lang="en-US" sz="1400">
              <a:latin typeface="Arial" charset="0"/>
            </a:endParaRPr>
          </a:p>
        </p:txBody>
      </p:sp>
      <p:sp>
        <p:nvSpPr>
          <p:cNvPr id="222213" name="Rectangle 2"/>
          <p:cNvSpPr>
            <a:spLocks noGrp="1" noChangeArrowheads="1"/>
          </p:cNvSpPr>
          <p:nvPr>
            <p:ph type="title"/>
          </p:nvPr>
        </p:nvSpPr>
        <p:spPr>
          <a:xfrm>
            <a:off x="1295400" y="0"/>
            <a:ext cx="3352800" cy="1066800"/>
          </a:xfrm>
        </p:spPr>
        <p:txBody>
          <a:bodyPr/>
          <a:lstStyle/>
          <a:p>
            <a:pPr algn="l" eaLnBrk="1" hangingPunct="1"/>
            <a:r>
              <a:rPr lang="en-US" sz="3600">
                <a:latin typeface="Arial" charset="0"/>
              </a:rPr>
              <a:t>Clip Art</a:t>
            </a:r>
          </a:p>
        </p:txBody>
      </p:sp>
      <p:pic>
        <p:nvPicPr>
          <p:cNvPr id="22221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838200"/>
            <a:ext cx="77724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15" name="Picture 8" descr="punchedho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143000"/>
            <a:ext cx="169863"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16" name="Picture 9" descr="punchedho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1143000"/>
            <a:ext cx="169863"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17" name="Picture 10" descr="punchedho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9063" y="1143000"/>
            <a:ext cx="169862"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18" name="Picture 11" descr="punchedho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524000"/>
            <a:ext cx="169863"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19" name="Picture 12" descr="punchedho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1524000"/>
            <a:ext cx="169863"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20" name="Picture 13" descr="punchedho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9063" y="1524000"/>
            <a:ext cx="169862"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2221" name="Group 39"/>
          <p:cNvGrpSpPr>
            <a:grpSpLocks/>
          </p:cNvGrpSpPr>
          <p:nvPr/>
        </p:nvGrpSpPr>
        <p:grpSpPr bwMode="auto">
          <a:xfrm>
            <a:off x="2133600" y="5029200"/>
            <a:ext cx="241300" cy="1409700"/>
            <a:chOff x="1016" y="2848"/>
            <a:chExt cx="152" cy="888"/>
          </a:xfrm>
        </p:grpSpPr>
        <p:sp>
          <p:nvSpPr>
            <p:cNvPr id="222260" name="Rectangle 40"/>
            <p:cNvSpPr>
              <a:spLocks noChangeArrowheads="1"/>
            </p:cNvSpPr>
            <p:nvPr/>
          </p:nvSpPr>
          <p:spPr bwMode="auto">
            <a:xfrm>
              <a:off x="1040" y="2848"/>
              <a:ext cx="128" cy="888"/>
            </a:xfrm>
            <a:prstGeom prst="rect">
              <a:avLst/>
            </a:prstGeom>
            <a:solidFill>
              <a:srgbClr val="D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22261" name="Line 41"/>
            <p:cNvSpPr>
              <a:spLocks noChangeShapeType="1"/>
            </p:cNvSpPr>
            <p:nvPr/>
          </p:nvSpPr>
          <p:spPr bwMode="auto">
            <a:xfrm flipH="1">
              <a:off x="1016" y="2984"/>
              <a:ext cx="136" cy="8"/>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62" name="Line 42"/>
            <p:cNvSpPr>
              <a:spLocks noChangeShapeType="1"/>
            </p:cNvSpPr>
            <p:nvPr/>
          </p:nvSpPr>
          <p:spPr bwMode="auto">
            <a:xfrm>
              <a:off x="1024" y="3520"/>
              <a:ext cx="144" cy="32"/>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63" name="Line 43"/>
            <p:cNvSpPr>
              <a:spLocks noChangeShapeType="1"/>
            </p:cNvSpPr>
            <p:nvPr/>
          </p:nvSpPr>
          <p:spPr bwMode="auto">
            <a:xfrm flipH="1">
              <a:off x="1016" y="2928"/>
              <a:ext cx="136" cy="8"/>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64" name="Line 44"/>
            <p:cNvSpPr>
              <a:spLocks noChangeShapeType="1"/>
            </p:cNvSpPr>
            <p:nvPr/>
          </p:nvSpPr>
          <p:spPr bwMode="auto">
            <a:xfrm>
              <a:off x="1024" y="3584"/>
              <a:ext cx="144" cy="32"/>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22222" name="Group 45"/>
          <p:cNvGrpSpPr>
            <a:grpSpLocks/>
          </p:cNvGrpSpPr>
          <p:nvPr/>
        </p:nvGrpSpPr>
        <p:grpSpPr bwMode="auto">
          <a:xfrm>
            <a:off x="609600" y="5486400"/>
            <a:ext cx="1193800" cy="927100"/>
            <a:chOff x="208" y="3256"/>
            <a:chExt cx="752" cy="584"/>
          </a:xfrm>
        </p:grpSpPr>
        <p:sp>
          <p:nvSpPr>
            <p:cNvPr id="222255" name="Freeform 46"/>
            <p:cNvSpPr>
              <a:spLocks/>
            </p:cNvSpPr>
            <p:nvPr/>
          </p:nvSpPr>
          <p:spPr bwMode="auto">
            <a:xfrm>
              <a:off x="208" y="3256"/>
              <a:ext cx="752" cy="584"/>
            </a:xfrm>
            <a:custGeom>
              <a:avLst/>
              <a:gdLst>
                <a:gd name="T0" fmla="*/ 16 w 752"/>
                <a:gd name="T1" fmla="*/ 408 h 584"/>
                <a:gd name="T2" fmla="*/ 672 w 752"/>
                <a:gd name="T3" fmla="*/ 0 h 584"/>
                <a:gd name="T4" fmla="*/ 752 w 752"/>
                <a:gd name="T5" fmla="*/ 136 h 584"/>
                <a:gd name="T6" fmla="*/ 56 w 752"/>
                <a:gd name="T7" fmla="*/ 584 h 584"/>
                <a:gd name="T8" fmla="*/ 0 w 752"/>
                <a:gd name="T9" fmla="*/ 416 h 584"/>
                <a:gd name="T10" fmla="*/ 0 w 752"/>
                <a:gd name="T11" fmla="*/ 424 h 584"/>
                <a:gd name="T12" fmla="*/ 16 w 752"/>
                <a:gd name="T13" fmla="*/ 408 h 584"/>
                <a:gd name="T14" fmla="*/ 0 60000 65536"/>
                <a:gd name="T15" fmla="*/ 0 60000 65536"/>
                <a:gd name="T16" fmla="*/ 0 60000 65536"/>
                <a:gd name="T17" fmla="*/ 0 60000 65536"/>
                <a:gd name="T18" fmla="*/ 0 60000 65536"/>
                <a:gd name="T19" fmla="*/ 0 60000 65536"/>
                <a:gd name="T20" fmla="*/ 0 60000 65536"/>
                <a:gd name="T21" fmla="*/ 0 w 752"/>
                <a:gd name="T22" fmla="*/ 0 h 584"/>
                <a:gd name="T23" fmla="*/ 752 w 752"/>
                <a:gd name="T24" fmla="*/ 584 h 58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2" h="584">
                  <a:moveTo>
                    <a:pt x="16" y="408"/>
                  </a:moveTo>
                  <a:lnTo>
                    <a:pt x="672" y="0"/>
                  </a:lnTo>
                  <a:lnTo>
                    <a:pt x="752" y="136"/>
                  </a:lnTo>
                  <a:lnTo>
                    <a:pt x="56" y="584"/>
                  </a:lnTo>
                  <a:lnTo>
                    <a:pt x="0" y="416"/>
                  </a:lnTo>
                  <a:lnTo>
                    <a:pt x="0" y="424"/>
                  </a:lnTo>
                  <a:lnTo>
                    <a:pt x="16" y="408"/>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2256" name="Line 47"/>
            <p:cNvSpPr>
              <a:spLocks noChangeShapeType="1"/>
            </p:cNvSpPr>
            <p:nvPr/>
          </p:nvSpPr>
          <p:spPr bwMode="auto">
            <a:xfrm>
              <a:off x="312" y="3600"/>
              <a:ext cx="72" cy="160"/>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57" name="Line 48"/>
            <p:cNvSpPr>
              <a:spLocks noChangeShapeType="1"/>
            </p:cNvSpPr>
            <p:nvPr/>
          </p:nvSpPr>
          <p:spPr bwMode="auto">
            <a:xfrm>
              <a:off x="704" y="3344"/>
              <a:ext cx="88" cy="136"/>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58" name="Line 49"/>
            <p:cNvSpPr>
              <a:spLocks noChangeShapeType="1"/>
            </p:cNvSpPr>
            <p:nvPr/>
          </p:nvSpPr>
          <p:spPr bwMode="auto">
            <a:xfrm>
              <a:off x="760" y="3304"/>
              <a:ext cx="88" cy="136"/>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59" name="Line 50"/>
            <p:cNvSpPr>
              <a:spLocks noChangeShapeType="1"/>
            </p:cNvSpPr>
            <p:nvPr/>
          </p:nvSpPr>
          <p:spPr bwMode="auto">
            <a:xfrm>
              <a:off x="248" y="3632"/>
              <a:ext cx="72" cy="160"/>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22223" name="Group 51"/>
          <p:cNvGrpSpPr>
            <a:grpSpLocks/>
          </p:cNvGrpSpPr>
          <p:nvPr/>
        </p:nvGrpSpPr>
        <p:grpSpPr bwMode="auto">
          <a:xfrm>
            <a:off x="4343400" y="5867400"/>
            <a:ext cx="1384300" cy="266700"/>
            <a:chOff x="1408" y="3552"/>
            <a:chExt cx="872" cy="168"/>
          </a:xfrm>
        </p:grpSpPr>
        <p:sp>
          <p:nvSpPr>
            <p:cNvPr id="222250" name="Rectangle 52"/>
            <p:cNvSpPr>
              <a:spLocks noChangeArrowheads="1"/>
            </p:cNvSpPr>
            <p:nvPr/>
          </p:nvSpPr>
          <p:spPr bwMode="auto">
            <a:xfrm>
              <a:off x="1408" y="3568"/>
              <a:ext cx="872" cy="152"/>
            </a:xfrm>
            <a:prstGeom prst="rect">
              <a:avLst/>
            </a:prstGeom>
            <a:solidFill>
              <a:srgbClr val="3333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22251" name="Line 53"/>
            <p:cNvSpPr>
              <a:spLocks noChangeShapeType="1"/>
            </p:cNvSpPr>
            <p:nvPr/>
          </p:nvSpPr>
          <p:spPr bwMode="auto">
            <a:xfrm flipH="1">
              <a:off x="1536" y="3560"/>
              <a:ext cx="8" cy="144"/>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52" name="Line 54"/>
            <p:cNvSpPr>
              <a:spLocks noChangeShapeType="1"/>
            </p:cNvSpPr>
            <p:nvPr/>
          </p:nvSpPr>
          <p:spPr bwMode="auto">
            <a:xfrm>
              <a:off x="2176" y="3568"/>
              <a:ext cx="16" cy="136"/>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53" name="Line 55"/>
            <p:cNvSpPr>
              <a:spLocks noChangeShapeType="1"/>
            </p:cNvSpPr>
            <p:nvPr/>
          </p:nvSpPr>
          <p:spPr bwMode="auto">
            <a:xfrm flipH="1">
              <a:off x="1472" y="3552"/>
              <a:ext cx="8" cy="144"/>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54" name="Line 56"/>
            <p:cNvSpPr>
              <a:spLocks noChangeShapeType="1"/>
            </p:cNvSpPr>
            <p:nvPr/>
          </p:nvSpPr>
          <p:spPr bwMode="auto">
            <a:xfrm>
              <a:off x="2112" y="3568"/>
              <a:ext cx="16" cy="120"/>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22224" name="Group 57"/>
          <p:cNvGrpSpPr>
            <a:grpSpLocks/>
          </p:cNvGrpSpPr>
          <p:nvPr/>
        </p:nvGrpSpPr>
        <p:grpSpPr bwMode="auto">
          <a:xfrm>
            <a:off x="2590800" y="5715000"/>
            <a:ext cx="1308100" cy="469900"/>
            <a:chOff x="1912" y="3392"/>
            <a:chExt cx="824" cy="296"/>
          </a:xfrm>
        </p:grpSpPr>
        <p:sp>
          <p:nvSpPr>
            <p:cNvPr id="222245" name="Freeform 58"/>
            <p:cNvSpPr>
              <a:spLocks/>
            </p:cNvSpPr>
            <p:nvPr/>
          </p:nvSpPr>
          <p:spPr bwMode="auto">
            <a:xfrm>
              <a:off x="1912" y="3392"/>
              <a:ext cx="824" cy="296"/>
            </a:xfrm>
            <a:custGeom>
              <a:avLst/>
              <a:gdLst>
                <a:gd name="T0" fmla="*/ 24 w 824"/>
                <a:gd name="T1" fmla="*/ 0 h 296"/>
                <a:gd name="T2" fmla="*/ 824 w 824"/>
                <a:gd name="T3" fmla="*/ 112 h 296"/>
                <a:gd name="T4" fmla="*/ 800 w 824"/>
                <a:gd name="T5" fmla="*/ 296 h 296"/>
                <a:gd name="T6" fmla="*/ 0 w 824"/>
                <a:gd name="T7" fmla="*/ 160 h 296"/>
                <a:gd name="T8" fmla="*/ 40 w 824"/>
                <a:gd name="T9" fmla="*/ 0 h 296"/>
                <a:gd name="T10" fmla="*/ 24 w 824"/>
                <a:gd name="T11" fmla="*/ 0 h 296"/>
                <a:gd name="T12" fmla="*/ 0 60000 65536"/>
                <a:gd name="T13" fmla="*/ 0 60000 65536"/>
                <a:gd name="T14" fmla="*/ 0 60000 65536"/>
                <a:gd name="T15" fmla="*/ 0 60000 65536"/>
                <a:gd name="T16" fmla="*/ 0 60000 65536"/>
                <a:gd name="T17" fmla="*/ 0 60000 65536"/>
                <a:gd name="T18" fmla="*/ 0 w 824"/>
                <a:gd name="T19" fmla="*/ 0 h 296"/>
                <a:gd name="T20" fmla="*/ 824 w 824"/>
                <a:gd name="T21" fmla="*/ 296 h 296"/>
              </a:gdLst>
              <a:ahLst/>
              <a:cxnLst>
                <a:cxn ang="T12">
                  <a:pos x="T0" y="T1"/>
                </a:cxn>
                <a:cxn ang="T13">
                  <a:pos x="T2" y="T3"/>
                </a:cxn>
                <a:cxn ang="T14">
                  <a:pos x="T4" y="T5"/>
                </a:cxn>
                <a:cxn ang="T15">
                  <a:pos x="T6" y="T7"/>
                </a:cxn>
                <a:cxn ang="T16">
                  <a:pos x="T8" y="T9"/>
                </a:cxn>
                <a:cxn ang="T17">
                  <a:pos x="T10" y="T11"/>
                </a:cxn>
              </a:cxnLst>
              <a:rect l="T18" t="T19" r="T20" b="T21"/>
              <a:pathLst>
                <a:path w="824" h="296">
                  <a:moveTo>
                    <a:pt x="24" y="0"/>
                  </a:moveTo>
                  <a:lnTo>
                    <a:pt x="824" y="112"/>
                  </a:lnTo>
                  <a:lnTo>
                    <a:pt x="800" y="296"/>
                  </a:lnTo>
                  <a:lnTo>
                    <a:pt x="0" y="160"/>
                  </a:lnTo>
                  <a:lnTo>
                    <a:pt x="40" y="0"/>
                  </a:lnTo>
                  <a:lnTo>
                    <a:pt x="24" y="0"/>
                  </a:lnTo>
                  <a:close/>
                </a:path>
              </a:pathLst>
            </a:custGeom>
            <a:solidFill>
              <a:srgbClr val="FF99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2246" name="Line 59"/>
            <p:cNvSpPr>
              <a:spLocks noChangeShapeType="1"/>
            </p:cNvSpPr>
            <p:nvPr/>
          </p:nvSpPr>
          <p:spPr bwMode="auto">
            <a:xfrm flipH="1">
              <a:off x="1968" y="3400"/>
              <a:ext cx="56" cy="160"/>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47" name="Line 60"/>
            <p:cNvSpPr>
              <a:spLocks noChangeShapeType="1"/>
            </p:cNvSpPr>
            <p:nvPr/>
          </p:nvSpPr>
          <p:spPr bwMode="auto">
            <a:xfrm flipH="1">
              <a:off x="2600" y="3464"/>
              <a:ext cx="24" cy="208"/>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48" name="Line 61"/>
            <p:cNvSpPr>
              <a:spLocks noChangeShapeType="1"/>
            </p:cNvSpPr>
            <p:nvPr/>
          </p:nvSpPr>
          <p:spPr bwMode="auto">
            <a:xfrm flipH="1">
              <a:off x="2024" y="3416"/>
              <a:ext cx="56" cy="160"/>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2249" name="Line 62"/>
            <p:cNvSpPr>
              <a:spLocks noChangeShapeType="1"/>
            </p:cNvSpPr>
            <p:nvPr/>
          </p:nvSpPr>
          <p:spPr bwMode="auto">
            <a:xfrm flipH="1">
              <a:off x="2544" y="3464"/>
              <a:ext cx="24" cy="208"/>
            </a:xfrm>
            <a:prstGeom prst="line">
              <a:avLst/>
            </a:prstGeom>
            <a:noFill/>
            <a:ln w="508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pic>
        <p:nvPicPr>
          <p:cNvPr id="222225" name="Picture 6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6600" y="4953000"/>
            <a:ext cx="16129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26" name="Picture 3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67600" y="990600"/>
            <a:ext cx="14859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27" name="Picture 4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00400" y="1143000"/>
            <a:ext cx="1728788" cy="111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28" name="Picture 4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438400" y="1066800"/>
            <a:ext cx="49530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29" name="Picture 4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124200" y="1066800"/>
            <a:ext cx="11303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0" name="Picture 44"/>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914400" y="2133600"/>
            <a:ext cx="5164138"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1" name="Picture 45"/>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990600" y="2514600"/>
            <a:ext cx="51990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2" name="Picture 4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914400" y="2895600"/>
            <a:ext cx="3835400"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3" name="Picture 47"/>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990600" y="3124200"/>
            <a:ext cx="44196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4" name="Picture 48"/>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838200" y="3505200"/>
            <a:ext cx="48768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5" name="Picture 49"/>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5867400" y="152400"/>
            <a:ext cx="2286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6" name="Picture 50"/>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228600" y="4114800"/>
            <a:ext cx="2809875" cy="164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7" name="Picture 51"/>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228600" y="228600"/>
            <a:ext cx="8763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8" name="Picture 52"/>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4800600" y="1066800"/>
            <a:ext cx="1600200"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39" name="Picture 53"/>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6477000" y="1143000"/>
            <a:ext cx="12192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40" name="Picture 54"/>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5334000" y="3657600"/>
            <a:ext cx="3484563"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41" name="Picture 55"/>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7800975" y="1600200"/>
            <a:ext cx="1343025"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42" name="Picture 56"/>
          <p:cNvPicPr>
            <a:picLocks noChangeAspect="1"/>
          </p:cNvPicPr>
          <p:nvPr/>
        </p:nvPicPr>
        <p:blipFill>
          <a:blip r:embed="rId22">
            <a:extLst>
              <a:ext uri="{28A0092B-C50C-407E-A947-70E740481C1C}">
                <a14:useLocalDpi xmlns:a14="http://schemas.microsoft.com/office/drawing/2010/main" val="0"/>
              </a:ext>
            </a:extLst>
          </a:blip>
          <a:srcRect/>
          <a:stretch>
            <a:fillRect/>
          </a:stretch>
        </p:blipFill>
        <p:spPr bwMode="auto">
          <a:xfrm>
            <a:off x="6324600" y="1752600"/>
            <a:ext cx="873125" cy="137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43" name="Picture 57"/>
          <p:cNvPicPr>
            <a:picLocks noChangeAspect="1"/>
          </p:cNvPicPr>
          <p:nvPr/>
        </p:nvPicPr>
        <p:blipFill>
          <a:blip r:embed="rId23">
            <a:extLst>
              <a:ext uri="{28A0092B-C50C-407E-A947-70E740481C1C}">
                <a14:useLocalDpi xmlns:a14="http://schemas.microsoft.com/office/drawing/2010/main" val="0"/>
              </a:ext>
            </a:extLst>
          </a:blip>
          <a:srcRect/>
          <a:stretch>
            <a:fillRect/>
          </a:stretch>
        </p:blipFill>
        <p:spPr bwMode="auto">
          <a:xfrm>
            <a:off x="6781800" y="2209800"/>
            <a:ext cx="1109663" cy="113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2244" name="Picture 58"/>
          <p:cNvPicPr>
            <a:picLocks noChangeAspect="1"/>
          </p:cNvPicPr>
          <p:nvPr/>
        </p:nvPicPr>
        <p:blipFill>
          <a:blip r:embed="rId24">
            <a:extLst>
              <a:ext uri="{28A0092B-C50C-407E-A947-70E740481C1C}">
                <a14:useLocalDpi xmlns:a14="http://schemas.microsoft.com/office/drawing/2010/main" val="0"/>
              </a:ext>
            </a:extLst>
          </a:blip>
          <a:srcRect/>
          <a:stretch>
            <a:fillRect/>
          </a:stretch>
        </p:blipFill>
        <p:spPr bwMode="auto">
          <a:xfrm>
            <a:off x="7543800" y="2743200"/>
            <a:ext cx="1306513" cy="1058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Title 1"/>
          <p:cNvSpPr>
            <a:spLocks noGrp="1"/>
          </p:cNvSpPr>
          <p:nvPr>
            <p:ph type="title"/>
          </p:nvPr>
        </p:nvSpPr>
        <p:spPr>
          <a:xfrm>
            <a:off x="685800" y="76200"/>
            <a:ext cx="2514600" cy="914400"/>
          </a:xfrm>
        </p:spPr>
        <p:txBody>
          <a:bodyPr/>
          <a:lstStyle/>
          <a:p>
            <a:pPr algn="l" eaLnBrk="1" hangingPunct="1"/>
            <a:r>
              <a:rPr lang="en-US" sz="3600">
                <a:latin typeface="Arial" charset="0"/>
              </a:rPr>
              <a:t>Clip Art</a:t>
            </a:r>
          </a:p>
        </p:txBody>
      </p:sp>
      <p:sp>
        <p:nvSpPr>
          <p:cNvPr id="4" name="Date Placeholder 3"/>
          <p:cNvSpPr>
            <a:spLocks noGrp="1"/>
          </p:cNvSpPr>
          <p:nvPr>
            <p:ph type="dt" sz="quarter" idx="10"/>
          </p:nvPr>
        </p:nvSpPr>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eaLnBrk="1" hangingPunct="1"/>
            <a:r>
              <a:rPr lang="en-US" sz="1400">
                <a:latin typeface="Arial" charset="0"/>
              </a:rPr>
              <a:t>31 October 2004</a:t>
            </a:r>
          </a:p>
        </p:txBody>
      </p:sp>
      <p:sp>
        <p:nvSpPr>
          <p:cNvPr id="5" name="Footer Placeholder 4"/>
          <p:cNvSpPr>
            <a:spLocks noGrp="1"/>
          </p:cNvSpPr>
          <p:nvPr>
            <p:ph type="ftr" sz="quarter" idx="11"/>
          </p:nvPr>
        </p:nvSpPr>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eaLnBrk="1" hangingPunct="1"/>
            <a:r>
              <a:rPr lang="en-US" sz="1400">
                <a:latin typeface="Arial" charset="0"/>
              </a:rPr>
              <a:t>Designed by MsEffie</a:t>
            </a:r>
          </a:p>
        </p:txBody>
      </p:sp>
      <p:sp>
        <p:nvSpPr>
          <p:cNvPr id="6" name="Slide Number Placeholder 5"/>
          <p:cNvSpPr>
            <a:spLocks noGrp="1"/>
          </p:cNvSpPr>
          <p:nvPr>
            <p:ph type="sldNum" sz="quarter" idx="12"/>
          </p:nvPr>
        </p:nvSpPr>
        <p:spPr/>
        <p:txBody>
          <a:bodyPr/>
          <a:lstStyle>
            <a:lvl1pPr eaLnBrk="0" hangingPunct="0">
              <a:defRPr sz="2400">
                <a:solidFill>
                  <a:schemeClr val="tx1"/>
                </a:solidFill>
                <a:latin typeface="Times" charset="0"/>
                <a:ea typeface="ヒラギノ角ゴ Pro W3" charset="0"/>
                <a:cs typeface="Geneva" charset="0"/>
              </a:defRPr>
            </a:lvl1pPr>
            <a:lvl2pPr marL="37931725" indent="-37474525" eaLnBrk="0" hangingPunct="0">
              <a:defRPr sz="2400">
                <a:solidFill>
                  <a:schemeClr val="tx1"/>
                </a:solidFill>
                <a:latin typeface="Times" charset="0"/>
                <a:ea typeface="Geneva" charset="0"/>
                <a:cs typeface="Geneva" charset="0"/>
              </a:defRPr>
            </a:lvl2pPr>
            <a:lvl3pPr eaLnBrk="0" hangingPunct="0">
              <a:defRPr sz="2400">
                <a:solidFill>
                  <a:schemeClr val="tx1"/>
                </a:solidFill>
                <a:latin typeface="Times" charset="0"/>
                <a:ea typeface="Geneva" charset="0"/>
                <a:cs typeface="Geneva" charset="0"/>
              </a:defRPr>
            </a:lvl3pPr>
            <a:lvl4pPr eaLnBrk="0" hangingPunct="0">
              <a:defRPr sz="2400">
                <a:solidFill>
                  <a:schemeClr val="tx1"/>
                </a:solidFill>
                <a:latin typeface="Times" charset="0"/>
                <a:ea typeface="Geneva" charset="0"/>
                <a:cs typeface="Geneva" charset="0"/>
              </a:defRPr>
            </a:lvl4pPr>
            <a:lvl5pPr eaLnBrk="0" hangingPunct="0">
              <a:defRPr sz="2400">
                <a:solidFill>
                  <a:schemeClr val="tx1"/>
                </a:solidFill>
                <a:latin typeface="Times" charset="0"/>
                <a:ea typeface="Geneva" charset="0"/>
                <a:cs typeface="Geneva" charset="0"/>
              </a:defRPr>
            </a:lvl5pPr>
            <a:lvl6pPr marL="457200" eaLnBrk="0" fontAlgn="base" hangingPunct="0">
              <a:spcBef>
                <a:spcPct val="0"/>
              </a:spcBef>
              <a:spcAft>
                <a:spcPct val="0"/>
              </a:spcAft>
              <a:defRPr sz="2400">
                <a:solidFill>
                  <a:schemeClr val="tx1"/>
                </a:solidFill>
                <a:latin typeface="Times" charset="0"/>
                <a:ea typeface="Geneva" charset="0"/>
                <a:cs typeface="Geneva" charset="0"/>
              </a:defRPr>
            </a:lvl6pPr>
            <a:lvl7pPr marL="914400" eaLnBrk="0" fontAlgn="base" hangingPunct="0">
              <a:spcBef>
                <a:spcPct val="0"/>
              </a:spcBef>
              <a:spcAft>
                <a:spcPct val="0"/>
              </a:spcAft>
              <a:defRPr sz="2400">
                <a:solidFill>
                  <a:schemeClr val="tx1"/>
                </a:solidFill>
                <a:latin typeface="Times" charset="0"/>
                <a:ea typeface="Geneva" charset="0"/>
                <a:cs typeface="Geneva" charset="0"/>
              </a:defRPr>
            </a:lvl7pPr>
            <a:lvl8pPr marL="1371600" eaLnBrk="0" fontAlgn="base" hangingPunct="0">
              <a:spcBef>
                <a:spcPct val="0"/>
              </a:spcBef>
              <a:spcAft>
                <a:spcPct val="0"/>
              </a:spcAft>
              <a:defRPr sz="2400">
                <a:solidFill>
                  <a:schemeClr val="tx1"/>
                </a:solidFill>
                <a:latin typeface="Times" charset="0"/>
                <a:ea typeface="Geneva" charset="0"/>
                <a:cs typeface="Geneva" charset="0"/>
              </a:defRPr>
            </a:lvl8pPr>
            <a:lvl9pPr marL="1828800" eaLnBrk="0" fontAlgn="base" hangingPunct="0">
              <a:spcBef>
                <a:spcPct val="0"/>
              </a:spcBef>
              <a:spcAft>
                <a:spcPct val="0"/>
              </a:spcAft>
              <a:defRPr sz="2400">
                <a:solidFill>
                  <a:schemeClr val="tx1"/>
                </a:solidFill>
                <a:latin typeface="Times" charset="0"/>
                <a:ea typeface="Geneva" charset="0"/>
                <a:cs typeface="Geneva" charset="0"/>
              </a:defRPr>
            </a:lvl9pPr>
          </a:lstStyle>
          <a:p>
            <a:pPr eaLnBrk="1" hangingPunct="1"/>
            <a:fld id="{57BBBE89-840C-9C4A-B987-C95B5FDD23F8}" type="slidenum">
              <a:rPr lang="en-US" sz="1400">
                <a:latin typeface="Arial" charset="0"/>
              </a:rPr>
              <a:pPr eaLnBrk="1" hangingPunct="1"/>
              <a:t>35</a:t>
            </a:fld>
            <a:endParaRPr lang="en-US" sz="1400">
              <a:latin typeface="Arial" charset="0"/>
            </a:endParaRPr>
          </a:p>
        </p:txBody>
      </p:sp>
      <p:pic>
        <p:nvPicPr>
          <p:cNvPr id="224262"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066800"/>
            <a:ext cx="1790700" cy="227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4263"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304800"/>
            <a:ext cx="2508250"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4264"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228600"/>
            <a:ext cx="3419475" cy="288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4265"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2000" y="3581400"/>
            <a:ext cx="1422400"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4266"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667000" y="3200400"/>
            <a:ext cx="2006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4267" name="Picture 1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257800" y="4419600"/>
            <a:ext cx="22780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1.xml.rels><?xml version="1.0" encoding="UTF-8" standalone="yes"?>
<Relationships xmlns="http://schemas.openxmlformats.org/package/2006/relationships"><Relationship Id="rId1" Type="http://schemas.openxmlformats.org/officeDocument/2006/relationships/image" Target="../media/image10.jpeg"/></Relationships>
</file>

<file path=ppt/theme/_rels/theme12.xml.rels><?xml version="1.0" encoding="UTF-8" standalone="yes"?>
<Relationships xmlns="http://schemas.openxmlformats.org/package/2006/relationships"><Relationship Id="rId1" Type="http://schemas.openxmlformats.org/officeDocument/2006/relationships/image" Target="../media/image10.jpeg"/></Relationships>
</file>

<file path=ppt/theme/theme1.xml><?xml version="1.0" encoding="utf-8"?>
<a:theme xmlns:a="http://schemas.openxmlformats.org/drawingml/2006/main" name="PaperDesigns">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aper Secondary">
  <a:themeElements>
    <a:clrScheme name="Paper Secondary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per Secondary">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lnDef>
  </a:objectDefaults>
  <a:extraClrSchemeLst>
    <a:extraClrScheme>
      <a:clrScheme name="Paper Secondary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aper Secondary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aper Secondary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aper Secondary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aper Secondary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aper Secondary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aper Secondary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Paper Primary">
  <a:themeElements>
    <a:clrScheme name="Paper Primar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per Primary">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lnDef>
  </a:objectDefaults>
  <a:extraClrSchemeLst>
    <a:extraClrScheme>
      <a:clrScheme name="Paper Primary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aper Primar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aper Primary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aper Primary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aper Primary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aper Primary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aper Primary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Paper">
  <a:themeElements>
    <a:clrScheme name="Paper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per">
      <a:majorFont>
        <a:latin typeface="Britannic Bold"/>
        <a:ea typeface=""/>
        <a:cs typeface=""/>
      </a:majorFont>
      <a:minorFont>
        <a:latin typeface="Britannic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lnDef>
  </a:objectDefaults>
  <a:extraClrSchemeLst>
    <a:extraClrScheme>
      <a:clrScheme name="Paper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aper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aper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aper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aper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aper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aper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Composition">
  <a:themeElements>
    <a:clrScheme name="Composition 2">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fontScheme name="Composi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lnDef>
  </a:objectDefaults>
  <a:extraClrSchemeLst>
    <a:extraClrScheme>
      <a:clrScheme name="Composition 1">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Composition 2">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Composition 3">
        <a:dk1>
          <a:srgbClr val="000000"/>
        </a:dk1>
        <a:lt1>
          <a:srgbClr val="E6FFFF"/>
        </a:lt1>
        <a:dk2>
          <a:srgbClr val="6300E6"/>
        </a:dk2>
        <a:lt2>
          <a:srgbClr val="B8DEDE"/>
        </a:lt2>
        <a:accent1>
          <a:srgbClr val="99D7F3"/>
        </a:accent1>
        <a:accent2>
          <a:srgbClr val="D7FAF5"/>
        </a:accent2>
        <a:accent3>
          <a:srgbClr val="F0FFFF"/>
        </a:accent3>
        <a:accent4>
          <a:srgbClr val="000000"/>
        </a:accent4>
        <a:accent5>
          <a:srgbClr val="CAE8F8"/>
        </a:accent5>
        <a:accent6>
          <a:srgbClr val="C3E3DE"/>
        </a:accent6>
        <a:hlink>
          <a:srgbClr val="0033CC"/>
        </a:hlink>
        <a:folHlink>
          <a:srgbClr val="140C66"/>
        </a:folHlink>
      </a:clrScheme>
      <a:clrMap bg1="lt1" tx1="dk1" bg2="lt2" tx2="dk2" accent1="accent1" accent2="accent2" accent3="accent3" accent4="accent4" accent5="accent5" accent6="accent6" hlink="hlink" folHlink="folHlink"/>
    </a:extraClrScheme>
    <a:extraClrScheme>
      <a:clrScheme name="Composition 4">
        <a:dk1>
          <a:srgbClr val="000000"/>
        </a:dk1>
        <a:lt1>
          <a:srgbClr val="FFFFCC"/>
        </a:lt1>
        <a:dk2>
          <a:srgbClr val="543335"/>
        </a:dk2>
        <a:lt2>
          <a:srgbClr val="666633"/>
        </a:lt2>
        <a:accent1>
          <a:srgbClr val="A3A86E"/>
        </a:accent1>
        <a:accent2>
          <a:srgbClr val="F3EFA2"/>
        </a:accent2>
        <a:accent3>
          <a:srgbClr val="FFFFE2"/>
        </a:accent3>
        <a:accent4>
          <a:srgbClr val="000000"/>
        </a:accent4>
        <a:accent5>
          <a:srgbClr val="CED1BA"/>
        </a:accent5>
        <a:accent6>
          <a:srgbClr val="DCD992"/>
        </a:accent6>
        <a:hlink>
          <a:srgbClr val="2300C5"/>
        </a:hlink>
        <a:folHlink>
          <a:srgbClr val="FFCC66"/>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Legal Pad">
  <a:themeElements>
    <a:clrScheme name="Legal Pa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egal Pad">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lnDef>
  </a:objectDefaults>
  <a:extraClrSchemeLst>
    <a:extraClrScheme>
      <a:clrScheme name="Legal Pad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egal Pa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egal Pad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egal Pad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egal Pad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egal Pad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egal Pad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Office Them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68" charset="0"/>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3_Default Design">
  <a:themeElements>
    <a:clrScheme name="">
      <a:dk1>
        <a:srgbClr val="4C4C4C"/>
      </a:dk1>
      <a:lt1>
        <a:srgbClr val="FFFFFF"/>
      </a:lt1>
      <a:dk2>
        <a:srgbClr val="FF0000"/>
      </a:dk2>
      <a:lt2>
        <a:srgbClr val="666666"/>
      </a:lt2>
      <a:accent1>
        <a:srgbClr val="FF0080"/>
      </a:accent1>
      <a:accent2>
        <a:srgbClr val="66CCFF"/>
      </a:accent2>
      <a:accent3>
        <a:srgbClr val="FFFFFF"/>
      </a:accent3>
      <a:accent4>
        <a:srgbClr val="404040"/>
      </a:accent4>
      <a:accent5>
        <a:srgbClr val="FFAAC0"/>
      </a:accent5>
      <a:accent6>
        <a:srgbClr val="5CB9E7"/>
      </a:accent6>
      <a:hlink>
        <a:srgbClr val="FF0000"/>
      </a:hlink>
      <a:folHlink>
        <a:srgbClr val="4C4C4C"/>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3366FF"/>
        </a:hlink>
        <a:folHlink>
          <a:srgbClr val="6699FF"/>
        </a:folHlink>
      </a:clrScheme>
      <a:clrMap bg1="lt1" tx1="dk1" bg2="lt2" tx2="dk2" accent1="accent1" accent2="accent2" accent3="accent3" accent4="accent4" accent5="accent5" accent6="accent6" hlink="hlink" folHlink="folHlink"/>
    </a:extraClrScheme>
    <a:extraClrScheme>
      <a:clrScheme name="Default Design 15">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0066"/>
        </a:hlink>
        <a:folHlink>
          <a:srgbClr val="3333FF"/>
        </a:folHlink>
      </a:clrScheme>
      <a:clrMap bg1="lt1" tx1="dk1" bg2="lt2" tx2="dk2" accent1="accent1" accent2="accent2" accent3="accent3" accent4="accent4" accent5="accent5" accent6="accent6" hlink="hlink" folHlink="folHlink"/>
    </a:extraClrScheme>
    <a:extraClrScheme>
      <a:clrScheme name="Default Design 16">
        <a:dk1>
          <a:srgbClr val="000066"/>
        </a:dk1>
        <a:lt1>
          <a:srgbClr val="FFFFFF"/>
        </a:lt1>
        <a:dk2>
          <a:srgbClr val="000066"/>
        </a:dk2>
        <a:lt2>
          <a:srgbClr val="808080"/>
        </a:lt2>
        <a:accent1>
          <a:srgbClr val="CCECFF"/>
        </a:accent1>
        <a:accent2>
          <a:srgbClr val="333399"/>
        </a:accent2>
        <a:accent3>
          <a:srgbClr val="FFFFFF"/>
        </a:accent3>
        <a:accent4>
          <a:srgbClr val="000056"/>
        </a:accent4>
        <a:accent5>
          <a:srgbClr val="E2F4FF"/>
        </a:accent5>
        <a:accent6>
          <a:srgbClr val="2D2D8A"/>
        </a:accent6>
        <a:hlink>
          <a:srgbClr val="000066"/>
        </a:hlink>
        <a:folHlink>
          <a:srgbClr val="3333FF"/>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Default Design">
  <a:themeElements>
    <a:clrScheme name="">
      <a:dk1>
        <a:srgbClr val="4C4C4C"/>
      </a:dk1>
      <a:lt1>
        <a:srgbClr val="FFFFFF"/>
      </a:lt1>
      <a:dk2>
        <a:srgbClr val="66CCFF"/>
      </a:dk2>
      <a:lt2>
        <a:srgbClr val="666666"/>
      </a:lt2>
      <a:accent1>
        <a:srgbClr val="66CCFF"/>
      </a:accent1>
      <a:accent2>
        <a:srgbClr val="00FF80"/>
      </a:accent2>
      <a:accent3>
        <a:srgbClr val="FFFFFF"/>
      </a:accent3>
      <a:accent4>
        <a:srgbClr val="404040"/>
      </a:accent4>
      <a:accent5>
        <a:srgbClr val="B8E2FF"/>
      </a:accent5>
      <a:accent6>
        <a:srgbClr val="00E773"/>
      </a:accent6>
      <a:hlink>
        <a:srgbClr val="666666"/>
      </a:hlink>
      <a:folHlink>
        <a:srgbClr val="FF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3366FF"/>
        </a:hlink>
        <a:folHlink>
          <a:srgbClr val="6699FF"/>
        </a:folHlink>
      </a:clrScheme>
      <a:clrMap bg1="lt1" tx1="dk1" bg2="lt2" tx2="dk2" accent1="accent1" accent2="accent2" accent3="accent3" accent4="accent4" accent5="accent5" accent6="accent6" hlink="hlink" folHlink="folHlink"/>
    </a:extraClrScheme>
    <a:extraClrScheme>
      <a:clrScheme name="Default Design 15">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0066"/>
        </a:hlink>
        <a:folHlink>
          <a:srgbClr val="3333FF"/>
        </a:folHlink>
      </a:clrScheme>
      <a:clrMap bg1="lt1" tx1="dk1" bg2="lt2" tx2="dk2" accent1="accent1" accent2="accent2" accent3="accent3" accent4="accent4" accent5="accent5" accent6="accent6" hlink="hlink" folHlink="folHlink"/>
    </a:extraClrScheme>
    <a:extraClrScheme>
      <a:clrScheme name="Default Design 16">
        <a:dk1>
          <a:srgbClr val="000066"/>
        </a:dk1>
        <a:lt1>
          <a:srgbClr val="FFFFFF"/>
        </a:lt1>
        <a:dk2>
          <a:srgbClr val="000066"/>
        </a:dk2>
        <a:lt2>
          <a:srgbClr val="808080"/>
        </a:lt2>
        <a:accent1>
          <a:srgbClr val="CCECFF"/>
        </a:accent1>
        <a:accent2>
          <a:srgbClr val="333399"/>
        </a:accent2>
        <a:accent3>
          <a:srgbClr val="FFFFFF"/>
        </a:accent3>
        <a:accent4>
          <a:srgbClr val="000056"/>
        </a:accent4>
        <a:accent5>
          <a:srgbClr val="E2F4FF"/>
        </a:accent5>
        <a:accent6>
          <a:srgbClr val="2D2D8A"/>
        </a:accent6>
        <a:hlink>
          <a:srgbClr val="000066"/>
        </a:hlink>
        <a:folHlink>
          <a:srgbClr val="3333FF"/>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_Composition">
  <a:themeElements>
    <a:clrScheme name="Composition 2">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fontScheme name="Composi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72"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72" charset="0"/>
          </a:defRPr>
        </a:defPPr>
      </a:lstStyle>
    </a:lnDef>
  </a:objectDefaults>
  <a:extraClrSchemeLst>
    <a:extraClrScheme>
      <a:clrScheme name="Composition 1">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Composition 2">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Composition 3">
        <a:dk1>
          <a:srgbClr val="000000"/>
        </a:dk1>
        <a:lt1>
          <a:srgbClr val="E6FFFF"/>
        </a:lt1>
        <a:dk2>
          <a:srgbClr val="6300E6"/>
        </a:dk2>
        <a:lt2>
          <a:srgbClr val="B8DEDE"/>
        </a:lt2>
        <a:accent1>
          <a:srgbClr val="99D7F3"/>
        </a:accent1>
        <a:accent2>
          <a:srgbClr val="D7FAF5"/>
        </a:accent2>
        <a:accent3>
          <a:srgbClr val="F0FFFF"/>
        </a:accent3>
        <a:accent4>
          <a:srgbClr val="000000"/>
        </a:accent4>
        <a:accent5>
          <a:srgbClr val="CAE8F8"/>
        </a:accent5>
        <a:accent6>
          <a:srgbClr val="C3E3DE"/>
        </a:accent6>
        <a:hlink>
          <a:srgbClr val="0033CC"/>
        </a:hlink>
        <a:folHlink>
          <a:srgbClr val="140C66"/>
        </a:folHlink>
      </a:clrScheme>
      <a:clrMap bg1="lt1" tx1="dk1" bg2="lt2" tx2="dk2" accent1="accent1" accent2="accent2" accent3="accent3" accent4="accent4" accent5="accent5" accent6="accent6" hlink="hlink" folHlink="folHlink"/>
    </a:extraClrScheme>
    <a:extraClrScheme>
      <a:clrScheme name="Composition 4">
        <a:dk1>
          <a:srgbClr val="000000"/>
        </a:dk1>
        <a:lt1>
          <a:srgbClr val="FFFFCC"/>
        </a:lt1>
        <a:dk2>
          <a:srgbClr val="543335"/>
        </a:dk2>
        <a:lt2>
          <a:srgbClr val="666633"/>
        </a:lt2>
        <a:accent1>
          <a:srgbClr val="A3A86E"/>
        </a:accent1>
        <a:accent2>
          <a:srgbClr val="F3EFA2"/>
        </a:accent2>
        <a:accent3>
          <a:srgbClr val="FFFFE2"/>
        </a:accent3>
        <a:accent4>
          <a:srgbClr val="000000"/>
        </a:accent4>
        <a:accent5>
          <a:srgbClr val="CED1BA"/>
        </a:accent5>
        <a:accent6>
          <a:srgbClr val="DCD992"/>
        </a:accent6>
        <a:hlink>
          <a:srgbClr val="2300C5"/>
        </a:hlink>
        <a:folHlink>
          <a:srgbClr val="FFCC66"/>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Title &amp; Bullets">
  <a:themeElements>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a:majorFont>
        <a:latin typeface="Stone Sans ITC TT-Semi"/>
        <a:ea typeface="ヒラギノ角ゴ Pro W6"/>
        <a:cs typeface="ヒラギノ角ゴ Pro W6"/>
      </a:majorFont>
      <a:minorFont>
        <a:latin typeface="Bradley Hand ITC TT-Bold"/>
        <a:ea typeface="ヒラギノ角ゴ Pro W6"/>
        <a:cs typeface="ヒラギノ角ゴ Pro W6"/>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a:ln>
              <a:noFill/>
            </a:ln>
            <a:solidFill>
              <a:srgbClr val="000000"/>
            </a:solidFill>
            <a:effectLst/>
            <a:latin typeface="Bradley Hand ITC TT-Bold" pitchFamily="84" charset="0"/>
            <a:ea typeface="ヒラギノ角ゴ Pro W6" pitchFamily="84" charset="-128"/>
            <a:cs typeface="ヒラギノ角ゴ Pro W6" pitchFamily="84" charset="-128"/>
            <a:sym typeface="Bradley Hand ITC TT-Bold" pitchFamily="84"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a:ln>
              <a:noFill/>
            </a:ln>
            <a:solidFill>
              <a:srgbClr val="000000"/>
            </a:solidFill>
            <a:effectLst/>
            <a:latin typeface="Bradley Hand ITC TT-Bold" pitchFamily="84" charset="0"/>
            <a:ea typeface="ヒラギノ角ゴ Pro W6" pitchFamily="84" charset="-128"/>
            <a:cs typeface="ヒラギノ角ゴ Pro W6" pitchFamily="84" charset="-128"/>
            <a:sym typeface="Bradley Hand ITC TT-Bold" pitchFamily="84"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Journal">
  <a:themeElements>
    <a:clrScheme name="">
      <a:dk1>
        <a:srgbClr val="000000"/>
      </a:dk1>
      <a:lt1>
        <a:srgbClr val="D7E1EE"/>
      </a:lt1>
      <a:dk2>
        <a:srgbClr val="281E11"/>
      </a:dk2>
      <a:lt2>
        <a:srgbClr val="000000"/>
      </a:lt2>
      <a:accent1>
        <a:srgbClr val="D7E1EE"/>
      </a:accent1>
      <a:accent2>
        <a:srgbClr val="333399"/>
      </a:accent2>
      <a:accent3>
        <a:srgbClr val="ACABAA"/>
      </a:accent3>
      <a:accent4>
        <a:srgbClr val="B7C0CB"/>
      </a:accent4>
      <a:accent5>
        <a:srgbClr val="E8EEF5"/>
      </a:accent5>
      <a:accent6>
        <a:srgbClr val="2D2D8A"/>
      </a:accent6>
      <a:hlink>
        <a:srgbClr val="009999"/>
      </a:hlink>
      <a:folHlink>
        <a:srgbClr val="99CC00"/>
      </a:folHlink>
    </a:clrScheme>
    <a:fontScheme name="Title &amp; Subtitle">
      <a:majorFont>
        <a:latin typeface="Stone Sans ITC TT-Semi"/>
        <a:ea typeface="ヒラギノ角ゴ Pro W6"/>
        <a:cs typeface="ヒラギノ角ゴ Pro W6"/>
      </a:majorFont>
      <a:minorFont>
        <a:latin typeface="Stone Sans ITC TT-Semi"/>
        <a:ea typeface="ヒラギノ角ゴ Pro W6"/>
        <a:cs typeface="ヒラギノ角ゴ Pro W6"/>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a:ln>
              <a:noFill/>
            </a:ln>
            <a:solidFill>
              <a:srgbClr val="000000"/>
            </a:solidFill>
            <a:effectLst/>
            <a:latin typeface="Bradley Hand ITC TT-Bold" pitchFamily="84" charset="0"/>
            <a:ea typeface="ヒラギノ角ゴ Pro W6" pitchFamily="84" charset="-128"/>
            <a:cs typeface="ヒラギノ角ゴ Pro W6" pitchFamily="84" charset="-128"/>
            <a:sym typeface="Bradley Hand ITC TT-Bold" pitchFamily="84"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a:ln>
              <a:noFill/>
            </a:ln>
            <a:solidFill>
              <a:srgbClr val="000000"/>
            </a:solidFill>
            <a:effectLst/>
            <a:latin typeface="Bradley Hand ITC TT-Bold" pitchFamily="84" charset="0"/>
            <a:ea typeface="ヒラギノ角ゴ Pro W6" pitchFamily="84" charset="-128"/>
            <a:cs typeface="ヒラギノ角ゴ Pro W6" pitchFamily="84" charset="-128"/>
            <a:sym typeface="Bradley Hand ITC TT-Bold" pitchFamily="84" charset="0"/>
          </a:defRPr>
        </a:defPPr>
      </a:lstStyle>
    </a:lnDef>
  </a:objectDefaults>
  <a:extraClrSchemeLst>
    <a:extraClrScheme>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Portfolio">
  <a:themeElements>
    <a:clrScheme name="Office Theme 1">
      <a:dk1>
        <a:srgbClr val="212164"/>
      </a:dk1>
      <a:lt1>
        <a:srgbClr val="E6DED3"/>
      </a:lt1>
      <a:dk2>
        <a:srgbClr val="5D2204"/>
      </a:dk2>
      <a:lt2>
        <a:srgbClr val="808080"/>
      </a:lt2>
      <a:accent1>
        <a:srgbClr val="D9B18D"/>
      </a:accent1>
      <a:accent2>
        <a:srgbClr val="697B99"/>
      </a:accent2>
      <a:accent3>
        <a:srgbClr val="F0ECE6"/>
      </a:accent3>
      <a:accent4>
        <a:srgbClr val="1B1B54"/>
      </a:accent4>
      <a:accent5>
        <a:srgbClr val="E9D5C5"/>
      </a:accent5>
      <a:accent6>
        <a:srgbClr val="5E6F8A"/>
      </a:accent6>
      <a:hlink>
        <a:srgbClr val="995421"/>
      </a:hlink>
      <a:folHlink>
        <a:srgbClr val="719F68"/>
      </a:folHlink>
    </a:clrScheme>
    <a:fontScheme name="Office Theme">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92" charset="0"/>
            <a:ea typeface="ＭＳ Ｐゴシック" pitchFamily="-88" charset="-128"/>
            <a:cs typeface="ＭＳ Ｐゴシック" pitchFamily="-8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92" charset="0"/>
            <a:ea typeface="ＭＳ Ｐゴシック" pitchFamily="-88" charset="-128"/>
            <a:cs typeface="ＭＳ Ｐゴシック" pitchFamily="-88" charset="-128"/>
          </a:defRPr>
        </a:defPPr>
      </a:lstStyle>
    </a:lnDef>
  </a:objectDefaults>
  <a:extraClrSchemeLst>
    <a:extraClrScheme>
      <a:clrScheme name="Office Theme 1">
        <a:dk1>
          <a:srgbClr val="212164"/>
        </a:dk1>
        <a:lt1>
          <a:srgbClr val="E6DED3"/>
        </a:lt1>
        <a:dk2>
          <a:srgbClr val="5D2204"/>
        </a:dk2>
        <a:lt2>
          <a:srgbClr val="808080"/>
        </a:lt2>
        <a:accent1>
          <a:srgbClr val="D9B18D"/>
        </a:accent1>
        <a:accent2>
          <a:srgbClr val="697B99"/>
        </a:accent2>
        <a:accent3>
          <a:srgbClr val="F0ECE6"/>
        </a:accent3>
        <a:accent4>
          <a:srgbClr val="1B1B54"/>
        </a:accent4>
        <a:accent5>
          <a:srgbClr val="E9D5C5"/>
        </a:accent5>
        <a:accent6>
          <a:srgbClr val="5E6F8A"/>
        </a:accent6>
        <a:hlink>
          <a:srgbClr val="995421"/>
        </a:hlink>
        <a:folHlink>
          <a:srgbClr val="719F68"/>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2_Composition">
  <a:themeElements>
    <a:clrScheme name="Composition 2">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fontScheme name="Composi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72"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72" charset="0"/>
          </a:defRPr>
        </a:defPPr>
      </a:lstStyle>
    </a:lnDef>
  </a:objectDefaults>
  <a:extraClrSchemeLst>
    <a:extraClrScheme>
      <a:clrScheme name="Composition 1">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Composition 2">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Composition 3">
        <a:dk1>
          <a:srgbClr val="000000"/>
        </a:dk1>
        <a:lt1>
          <a:srgbClr val="E6FFFF"/>
        </a:lt1>
        <a:dk2>
          <a:srgbClr val="6300E6"/>
        </a:dk2>
        <a:lt2>
          <a:srgbClr val="B8DEDE"/>
        </a:lt2>
        <a:accent1>
          <a:srgbClr val="99D7F3"/>
        </a:accent1>
        <a:accent2>
          <a:srgbClr val="D7FAF5"/>
        </a:accent2>
        <a:accent3>
          <a:srgbClr val="F0FFFF"/>
        </a:accent3>
        <a:accent4>
          <a:srgbClr val="000000"/>
        </a:accent4>
        <a:accent5>
          <a:srgbClr val="CAE8F8"/>
        </a:accent5>
        <a:accent6>
          <a:srgbClr val="C3E3DE"/>
        </a:accent6>
        <a:hlink>
          <a:srgbClr val="0033CC"/>
        </a:hlink>
        <a:folHlink>
          <a:srgbClr val="140C66"/>
        </a:folHlink>
      </a:clrScheme>
      <a:clrMap bg1="lt1" tx1="dk1" bg2="lt2" tx2="dk2" accent1="accent1" accent2="accent2" accent3="accent3" accent4="accent4" accent5="accent5" accent6="accent6" hlink="hlink" folHlink="folHlink"/>
    </a:extraClrScheme>
    <a:extraClrScheme>
      <a:clrScheme name="Composition 4">
        <a:dk1>
          <a:srgbClr val="000000"/>
        </a:dk1>
        <a:lt1>
          <a:srgbClr val="FFFFCC"/>
        </a:lt1>
        <a:dk2>
          <a:srgbClr val="543335"/>
        </a:dk2>
        <a:lt2>
          <a:srgbClr val="666633"/>
        </a:lt2>
        <a:accent1>
          <a:srgbClr val="A3A86E"/>
        </a:accent1>
        <a:accent2>
          <a:srgbClr val="F3EFA2"/>
        </a:accent2>
        <a:accent3>
          <a:srgbClr val="FFFFE2"/>
        </a:accent3>
        <a:accent4>
          <a:srgbClr val="000000"/>
        </a:accent4>
        <a:accent5>
          <a:srgbClr val="CED1BA"/>
        </a:accent5>
        <a:accent6>
          <a:srgbClr val="DCD992"/>
        </a:accent6>
        <a:hlink>
          <a:srgbClr val="2300C5"/>
        </a:hlink>
        <a:folHlink>
          <a:srgbClr val="FFCC66"/>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33</TotalTime>
  <Words>1194</Words>
  <Application>Microsoft Macintosh PowerPoint</Application>
  <PresentationFormat>On-screen Show (4:3)</PresentationFormat>
  <Paragraphs>146</Paragraphs>
  <Slides>35</Slides>
  <Notes>26</Notes>
  <HiddenSlides>0</HiddenSlides>
  <MMClips>0</MMClips>
  <ScaleCrop>false</ScaleCrop>
  <HeadingPairs>
    <vt:vector size="6" baseType="variant">
      <vt:variant>
        <vt:lpstr>Fonts Used</vt:lpstr>
      </vt:variant>
      <vt:variant>
        <vt:i4>15</vt:i4>
      </vt:variant>
      <vt:variant>
        <vt:lpstr>Theme</vt:lpstr>
      </vt:variant>
      <vt:variant>
        <vt:i4>14</vt:i4>
      </vt:variant>
      <vt:variant>
        <vt:lpstr>Slide Titles</vt:lpstr>
      </vt:variant>
      <vt:variant>
        <vt:i4>35</vt:i4>
      </vt:variant>
    </vt:vector>
  </HeadingPairs>
  <TitlesOfParts>
    <vt:vector size="64" baseType="lpstr">
      <vt:lpstr>Times</vt:lpstr>
      <vt:lpstr>Geneva</vt:lpstr>
      <vt:lpstr>Arial</vt:lpstr>
      <vt:lpstr>ヒラギノ角ゴ Pro W3</vt:lpstr>
      <vt:lpstr>Comic Sans MS</vt:lpstr>
      <vt:lpstr>Britannic Bold</vt:lpstr>
      <vt:lpstr>Times New Roman</vt:lpstr>
      <vt:lpstr>Trebuchet MS</vt:lpstr>
      <vt:lpstr>ＭＳ Ｐゴシック</vt:lpstr>
      <vt:lpstr>Stone Sans ITC TT-Semi</vt:lpstr>
      <vt:lpstr>ヒラギノ角ゴ Pro W6</vt:lpstr>
      <vt:lpstr>Bradley Hand ITC TT-Bold</vt:lpstr>
      <vt:lpstr>CAC Futura Casual</vt:lpstr>
      <vt:lpstr>Arial Black</vt:lpstr>
      <vt:lpstr>Wingdings</vt:lpstr>
      <vt:lpstr>PaperDesigns</vt:lpstr>
      <vt:lpstr>Paper Secondary</vt:lpstr>
      <vt:lpstr>Paper Primary</vt:lpstr>
      <vt:lpstr>Paper</vt:lpstr>
      <vt:lpstr>Composition</vt:lpstr>
      <vt:lpstr>Legal Pad</vt:lpstr>
      <vt:lpstr>1_Office Theme</vt:lpstr>
      <vt:lpstr>3_Default Design</vt:lpstr>
      <vt:lpstr>Default Design</vt:lpstr>
      <vt:lpstr>1_Composition</vt:lpstr>
      <vt:lpstr>Title &amp; Bullets</vt:lpstr>
      <vt:lpstr>Journal</vt:lpstr>
      <vt:lpstr>Portfolio</vt:lpstr>
      <vt:lpstr>2_Composition</vt:lpstr>
      <vt:lpstr>PowerPoint Paper</vt:lpstr>
      <vt:lpstr>How to Use These Designs</vt:lpstr>
      <vt:lpstr>On a Mac*</vt:lpstr>
      <vt:lpstr>On a Windows PC*</vt:lpstr>
      <vt:lpstr>On a Windows PC continued</vt:lpstr>
      <vt:lpstr>Second Page</vt:lpstr>
      <vt:lpstr>Wide-Ruled Paper</vt:lpstr>
      <vt:lpstr>Legal Pad</vt:lpstr>
      <vt:lpstr>Another Legal Pad</vt:lpstr>
      <vt:lpstr>Third Legal Pad</vt:lpstr>
      <vt:lpstr>Blue Book</vt:lpstr>
      <vt:lpstr>Spiral</vt:lpstr>
      <vt:lpstr>Another Spiral</vt:lpstr>
      <vt:lpstr>Big Blue Spiral</vt:lpstr>
      <vt:lpstr>Bound Book</vt:lpstr>
      <vt:lpstr>Crumpled Paper</vt:lpstr>
      <vt:lpstr>Crumbled Kraft Paper</vt:lpstr>
      <vt:lpstr>Graph Paper</vt:lpstr>
      <vt:lpstr>Large Graph Paper</vt:lpstr>
      <vt:lpstr>Primary Paper</vt:lpstr>
      <vt:lpstr>Simple Lined</vt:lpstr>
      <vt:lpstr>Notebook</vt:lpstr>
      <vt:lpstr>Paper Stacked</vt:lpstr>
      <vt:lpstr>PowerPoint Presentation</vt:lpstr>
      <vt:lpstr>PowerPoint Presentation</vt:lpstr>
      <vt:lpstr>PowerPoint Presentation</vt:lpstr>
      <vt:lpstr>PowerPoint Presentation</vt:lpstr>
      <vt:lpstr>PowerPoint Presentation</vt:lpstr>
      <vt:lpstr>PowerPoint Presentation</vt:lpstr>
      <vt:lpstr>Journal</vt:lpstr>
      <vt:lpstr>Second Slide</vt:lpstr>
      <vt:lpstr>Portfolio</vt:lpstr>
      <vt:lpstr>Second Slide</vt:lpstr>
      <vt:lpstr>Clip Art</vt:lpstr>
      <vt:lpstr>Clip Art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Paper</dc:title>
  <dc:creator>Sandra Effinger</dc:creator>
  <cp:lastModifiedBy>Sandra Effinger</cp:lastModifiedBy>
  <cp:revision>3</cp:revision>
  <dcterms:created xsi:type="dcterms:W3CDTF">2011-01-21T06:04:41Z</dcterms:created>
  <dcterms:modified xsi:type="dcterms:W3CDTF">2017-05-16T07:53:47Z</dcterms:modified>
</cp:coreProperties>
</file>