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3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286" r:id="rId29"/>
    <p:sldId id="288" r:id="rId30"/>
    <p:sldId id="291" r:id="rId31"/>
    <p:sldId id="298" r:id="rId32"/>
    <p:sldId id="292" r:id="rId33"/>
    <p:sldId id="293" r:id="rId34"/>
    <p:sldId id="294" r:id="rId35"/>
    <p:sldId id="295" r:id="rId36"/>
    <p:sldId id="296" r:id="rId37"/>
    <p:sldId id="290" r:id="rId38"/>
    <p:sldId id="299" r:id="rId39"/>
    <p:sldId id="287" r:id="rId40"/>
    <p:sldId id="289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3"/>
    <p:restoredTop sz="94662"/>
  </p:normalViewPr>
  <p:slideViewPr>
    <p:cSldViewPr snapToGrid="0" snapToObjects="1">
      <p:cViewPr varScale="1">
        <p:scale>
          <a:sx n="109" d="100"/>
          <a:sy n="109" d="100"/>
        </p:scale>
        <p:origin x="12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A57D0-2604-BD4E-B3AC-19CAF2C03C37}" type="datetimeFigureOut">
              <a:rPr lang="en-US" smtClean="0"/>
              <a:t>10/24/21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A48E3-35DC-2F47-945D-6D857863D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5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19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29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32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33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39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4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40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41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5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ヒラギノ角ゴ Pro W3" charset="0"/>
                <a:cs typeface="Geneva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Geneva" charset="0"/>
                <a:cs typeface="Geneva" charset="0"/>
              </a:defRPr>
            </a:lvl9pPr>
          </a:lstStyle>
          <a:p>
            <a:fld id="{37C257E5-2F7A-EB4F-BC4D-A5247BED4109}" type="slidenum">
              <a:rPr lang="en-US" sz="1200">
                <a:solidFill>
                  <a:prstClr val="black"/>
                </a:solidFill>
              </a:rPr>
              <a:pPr/>
              <a:t>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cs typeface="Genev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3AE1D-D180-3548-AFD9-0842C53FF8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63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CBF30-927D-7E4C-9B77-4249C39AB4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94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A1B4-EBFB-5747-94C3-007D1838C8C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04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A55B9-D747-EC4E-9E25-D306DDF741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9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B07F6-A934-3A4A-B005-6B57248FB5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934EB-827E-8345-BC7D-F699C27EBC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01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E283B-A803-B940-B8A5-0E1DF685CC1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1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18CE2-8AD0-3940-B935-6C65563CCF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76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02E97-502C-F44C-9DA3-38DE4FC902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D6A12-5F80-D344-8A54-0419116012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5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31 October 2004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Designed by MsEffie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40E2E-F598-EB4A-8626-28E8CA7DF3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35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ea typeface="ヒラギノ角ゴ Pro W3" charset="0"/>
                <a:cs typeface="Geneva" charset="0"/>
              </a:rPr>
              <a:t>31 October 2004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ea typeface="ヒラギノ角ゴ Pro W3" charset="0"/>
                <a:cs typeface="Geneva" charset="0"/>
              </a:rPr>
              <a:t>Designed by MsEffie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51371424-730A-314E-9DDD-90CD9469D7DD}" type="slidenum">
              <a:rPr lang="en-US">
                <a:solidFill>
                  <a:srgbClr val="000000"/>
                </a:solidFill>
                <a:ea typeface="ヒラギノ角ゴ Pro W3" charset="0"/>
                <a:cs typeface="Geneva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ea typeface="ヒラギノ角ゴ Pro W3" charset="0"/>
              <a:cs typeface="Genev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05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ヒラギノ角ゴ Pro W3" charset="0"/>
          <a:cs typeface="Geneva" pitchFamily="6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  <a:ea typeface="ヒラギノ角ゴ Pro W3" charset="0"/>
          <a:cs typeface="Geneva" pitchFamily="6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itchFamily="6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ヒラギノ角ゴ Pro W3" charset="0"/>
          <a:cs typeface="Geneva" pitchFamily="6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Geneva" pitchFamily="68" charset="-128"/>
          <a:cs typeface="Genev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Geneva" pitchFamily="68" charset="-128"/>
          <a:cs typeface="Genev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Geneva" pitchFamily="68" charset="-128"/>
          <a:cs typeface="Genev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  <a:cs typeface="Genev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Geneva" pitchFamily="6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685800"/>
            <a:ext cx="7772400" cy="4114800"/>
          </a:xfrm>
        </p:spPr>
        <p:txBody>
          <a:bodyPr/>
          <a:lstStyle/>
          <a:p>
            <a:pPr eaLnBrk="1" hangingPunct="1"/>
            <a:r>
              <a:rPr lang="en-US" sz="6600" dirty="0">
                <a:latin typeface="American Typewriter"/>
                <a:cs typeface="American Typewriter"/>
              </a:rPr>
              <a:t>Passages</a:t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>
                <a:latin typeface="American Typewriter"/>
                <a:cs typeface="American Typewriter"/>
              </a:rPr>
              <a:t>to</a:t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>
                <a:latin typeface="American Typewriter"/>
                <a:cs typeface="American Typewriter"/>
              </a:rPr>
              <a:t>Paraphrase</a:t>
            </a:r>
          </a:p>
        </p:txBody>
      </p:sp>
    </p:spTree>
    <p:extLst>
      <p:ext uri="{BB962C8B-B14F-4D97-AF65-F5344CB8AC3E}">
        <p14:creationId xmlns:p14="http://schemas.microsoft.com/office/powerpoint/2010/main" val="3002368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“We are drowning in information and starving for knowledge.”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–Rutherford D. Rogers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449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“There never was a good war or a bad peace.”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791106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“As I would not be a slave, so I would not be a master.”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–Abraham Lincoln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329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“Applause waits on success.”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9111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“There is no little enemy.”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130669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6600" dirty="0">
                <a:latin typeface="American Typewriter"/>
                <a:cs typeface="American Typewriter"/>
              </a:rPr>
              <a:t>“If a man empties his purse into his head, no man can take it away from him.”</a:t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>
                <a:latin typeface="American Typewriter"/>
                <a:cs typeface="American Typewriter"/>
              </a:rPr>
              <a:t>				</a:t>
            </a:r>
            <a:r>
              <a:rPr lang="en-US" sz="3600" dirty="0">
                <a:latin typeface="American Typewriter"/>
                <a:cs typeface="American Typewriter"/>
              </a:rPr>
              <a:t>–Benjamin Franklin</a:t>
            </a:r>
          </a:p>
        </p:txBody>
      </p:sp>
    </p:spTree>
    <p:extLst>
      <p:ext uri="{BB962C8B-B14F-4D97-AF65-F5344CB8AC3E}">
        <p14:creationId xmlns:p14="http://schemas.microsoft.com/office/powerpoint/2010/main" val="2706223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“The ballot is stronger than the bullet.”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–Malcolm X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8056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“Music is love in search of a word.”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–Sidney Lanier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6639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“Computers are useless. They can only give you answers.”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–Pablo Picasso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2396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“All the people like us are We, and everyone else is They</a:t>
            </a:r>
            <a:r>
              <a:rPr lang="en-US" sz="6600" spc="-5" dirty="0">
                <a:effectLst/>
                <a:latin typeface="American Typewriter"/>
                <a:ea typeface="Times New Roman"/>
                <a:cs typeface="Times New Roman"/>
              </a:rPr>
              <a:t>.</a:t>
            </a: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–Rudyard Kipling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508893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latin typeface="American Typewriter"/>
                <a:cs typeface="American Typewriter"/>
              </a:rPr>
              <a:t>“We are all in the gutter, but some of us are looking at the stars.”</a:t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>
                <a:latin typeface="American Typewriter"/>
                <a:cs typeface="American Typewriter"/>
              </a:rPr>
              <a:t>					</a:t>
            </a:r>
            <a:r>
              <a:rPr lang="en-US" sz="3600" dirty="0">
                <a:latin typeface="American Typewriter"/>
                <a:cs typeface="American Typewriter"/>
              </a:rPr>
              <a:t>–Oscar Wilde</a:t>
            </a:r>
            <a:r>
              <a:rPr lang="en-US" sz="3600" dirty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52978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“Political power grows out of the barrel of a gun.”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–Mao </a:t>
            </a:r>
            <a:r>
              <a:rPr lang="en-US" sz="3600" dirty="0" err="1">
                <a:effectLst/>
                <a:latin typeface="American Typewriter"/>
                <a:ea typeface="Times New Roman"/>
                <a:cs typeface="Times New Roman"/>
              </a:rPr>
              <a:t>Tse</a:t>
            </a:r>
            <a:r>
              <a:rPr lang="en-US" sz="3600" spc="5" dirty="0" err="1">
                <a:effectLst/>
                <a:latin typeface="American Typewriter"/>
                <a:ea typeface="Times New Roman"/>
                <a:cs typeface="Times New Roman"/>
              </a:rPr>
              <a:t>-</a:t>
            </a:r>
            <a:r>
              <a:rPr lang="en-US" sz="3600" dirty="0" err="1">
                <a:effectLst/>
                <a:latin typeface="American Typewriter"/>
                <a:ea typeface="Times New Roman"/>
                <a:cs typeface="Times New Roman"/>
              </a:rPr>
              <a:t>tung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279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“Not everybody trusts paintings but people believe photographs</a:t>
            </a:r>
            <a:r>
              <a:rPr lang="en-US" sz="6600" spc="-5" dirty="0">
                <a:effectLst/>
                <a:latin typeface="American Typewriter"/>
                <a:ea typeface="Times New Roman"/>
                <a:cs typeface="Times New Roman"/>
              </a:rPr>
              <a:t>.</a:t>
            </a: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</a:t>
            </a:r>
            <a:r>
              <a:rPr lang="en-US" sz="3600" dirty="0" err="1">
                <a:effectLst/>
                <a:latin typeface="American Typewriter"/>
                <a:ea typeface="Times New Roman"/>
                <a:cs typeface="Times New Roman"/>
              </a:rPr>
              <a:t>Ansel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 Adams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3547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“One of the main causes of failure is giving up what you want most for what you want now.”</a:t>
            </a:r>
            <a:br>
              <a:rPr lang="en-US" sz="6000" dirty="0">
                <a:latin typeface="Calibri"/>
                <a:ea typeface="Calibri"/>
                <a:cs typeface="Times New Roman"/>
              </a:rPr>
            </a:br>
            <a:r>
              <a:rPr lang="en-US" sz="6000" dirty="0">
                <a:latin typeface="Calibri"/>
                <a:ea typeface="Calibri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–Jessie </a:t>
            </a:r>
            <a:r>
              <a:rPr lang="en-US" sz="3600" dirty="0" err="1">
                <a:effectLst/>
                <a:latin typeface="American Typewriter"/>
                <a:ea typeface="Times New Roman"/>
                <a:cs typeface="Times New Roman"/>
              </a:rPr>
              <a:t>Ahroni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68700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“Stay hungry. Stay foolish.”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–Steve Jobs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7808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All books are either dreams or swords.”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–Amy Lowell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27201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“Not all those who wander are lost.”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–J. R. R. Tolkien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5868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“Hate is too great a burden to bear.”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–Martin Luther King, Jr.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896861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 woman without a man is like a fish without a bicycle.”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–Gloria Steinem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365240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731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“The hand is the cutting edge of the mind.”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</a:t>
            </a:r>
            <a:r>
              <a:rPr lang="en-US" sz="3600" dirty="0">
                <a:latin typeface="American Typewriter"/>
                <a:ea typeface="Times New Roman"/>
                <a:cs typeface="Times New Roman"/>
              </a:rPr>
              <a:t>Jacob </a:t>
            </a:r>
            <a:r>
              <a:rPr lang="en-US" sz="3600" dirty="0" err="1">
                <a:latin typeface="American Typewriter"/>
                <a:ea typeface="Times New Roman"/>
                <a:cs typeface="Times New Roman"/>
              </a:rPr>
              <a:t>Bronowski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2644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“Sometimes you’re the windshield and sometimes you’re the bug.”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</a:t>
            </a:r>
            <a:r>
              <a:rPr lang="en-US" sz="3600" dirty="0">
                <a:latin typeface="American Typewriter"/>
                <a:ea typeface="Times New Roman"/>
                <a:cs typeface="Times New Roman"/>
              </a:rPr>
              <a:t>Dire Straits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36049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American Typewriter"/>
              </a:rPr>
              <a:t>“Breed is stronger than pasture.” </a:t>
            </a:r>
            <a:br>
              <a:rPr lang="en-US" sz="6600" dirty="0">
                <a:effectLst/>
                <a:latin typeface="American Typewriter"/>
                <a:ea typeface="Times New Roman"/>
                <a:cs typeface="American Typewriter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American Typewriter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American Typewriter"/>
              </a:rPr>
              <a:t>–George Eliot</a:t>
            </a:r>
            <a:r>
              <a:rPr lang="en-US" sz="3600" dirty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797365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 nickel </a:t>
            </a:r>
            <a:r>
              <a:rPr lang="en-US" sz="6600" dirty="0" err="1">
                <a:effectLst/>
                <a:latin typeface="American Typewriter"/>
                <a:ea typeface="Times New Roman"/>
                <a:cs typeface="Times New Roman"/>
              </a:rPr>
              <a:t>ain’t</a:t>
            </a: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 worth a dime anymore.”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–Yogi Berra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4337254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 plot is two dogs and one bone.”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–Robert Newton Peck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090325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“Writers, like teeth, are divided into incisors and grinders.”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–Walter Bagehot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996534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“Prose is architecture not interior decoration.”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–Ernest Hemingway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668137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879" y="660400"/>
            <a:ext cx="868289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“Some books are to be tasted; others swallowed; and some few to be chewed and digested.”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–Francis Bacon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0855199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“It is never too late to be what you might have been.”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–George Eliot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3595765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000" dirty="0">
                <a:effectLst/>
                <a:latin typeface="American Typewriter"/>
                <a:ea typeface="Times New Roman"/>
                <a:cs typeface="Times New Roman"/>
              </a:rPr>
              <a:t>“Opportunity is missed by most people because it is dressed in denim and it looks like work.”</a:t>
            </a:r>
            <a:br>
              <a:rPr lang="en-US" sz="60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–Thomas Edison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0930372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73100" algn="l"/>
              </a:tabLst>
            </a:pPr>
            <a:r>
              <a:rPr lang="en-US" sz="6000" dirty="0">
                <a:effectLst/>
                <a:latin typeface="American Typewriter"/>
                <a:ea typeface="Times New Roman"/>
                <a:cs typeface="Times New Roman"/>
              </a:rPr>
              <a:t>“The alphabet is hidden in the pen and everything is hidden in the alphabet.”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>
                <a:effectLst/>
                <a:latin typeface="American Typewriter"/>
                <a:ea typeface="Times New Roman"/>
                <a:cs typeface="Times New Roman"/>
              </a:rPr>
              <a:t>–Anonymous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2540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731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“One man’s religion is another man’s mythology.”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–Sandra Effinger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36685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</a:t>
            </a:r>
            <a:r>
              <a:rPr lang="en-US" sz="6600" dirty="0">
                <a:latin typeface="American Typewriter"/>
                <a:ea typeface="Times New Roman"/>
                <a:cs typeface="Times New Roman"/>
              </a:rPr>
              <a:t>Education is its own reward, and ignorance is its own punishment</a:t>
            </a: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–Sandra Effinger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34366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latin typeface="American Typewriter"/>
                <a:cs typeface="American Typewriter"/>
              </a:rPr>
              <a:t>“Courage is grace under pressure.” </a:t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>
                <a:latin typeface="American Typewriter"/>
                <a:cs typeface="American Typewriter"/>
              </a:rPr>
              <a:t>			</a:t>
            </a:r>
            <a:r>
              <a:rPr lang="en-US" sz="3600" dirty="0">
                <a:latin typeface="American Typewriter"/>
                <a:cs typeface="American Typewriter"/>
              </a:rPr>
              <a:t>–Ernest Hemingway</a:t>
            </a:r>
            <a:r>
              <a:rPr lang="en-US" sz="3600" dirty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7903963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</a:t>
            </a:r>
            <a:r>
              <a:rPr lang="en-US" sz="6600" dirty="0">
                <a:latin typeface="American Typewriter"/>
                <a:ea typeface="Times New Roman"/>
                <a:cs typeface="Times New Roman"/>
              </a:rPr>
              <a:t>Great literature is not a one night stand</a:t>
            </a: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–Sandra Effinger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4964927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</a:t>
            </a:r>
            <a:r>
              <a:rPr lang="en-US" sz="6600" dirty="0">
                <a:latin typeface="American Typewriter"/>
                <a:ea typeface="Times New Roman"/>
                <a:cs typeface="Times New Roman"/>
              </a:rPr>
              <a:t>Doneness counts</a:t>
            </a: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–Sandra Effinger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962055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“Doubt is what gets you an education.” 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–Wilson </a:t>
            </a:r>
            <a:r>
              <a:rPr lang="en-US" sz="3600" dirty="0" err="1">
                <a:effectLst/>
                <a:latin typeface="American Typewriter"/>
                <a:ea typeface="Times New Roman"/>
                <a:cs typeface="Times New Roman"/>
              </a:rPr>
              <a:t>Mizner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662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“The cat in gloves catches no mice.”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–Benjamin Franklin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903522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latin typeface="American Typewriter"/>
                <a:ea typeface="Times New Roman"/>
                <a:cs typeface="Times New Roman"/>
              </a:rPr>
              <a:t>“Money often costs too much.”</a:t>
            </a:r>
            <a:br>
              <a:rPr lang="en-US" sz="6600" dirty="0">
                <a:latin typeface="American Typewriter"/>
                <a:cs typeface="American Typewriter"/>
              </a:rPr>
            </a:br>
            <a:r>
              <a:rPr lang="en-US" sz="6600" dirty="0">
                <a:latin typeface="American Typewriter"/>
                <a:cs typeface="American Typewriter"/>
              </a:rPr>
              <a:t>				</a:t>
            </a:r>
            <a:r>
              <a:rPr lang="en-US" sz="3600" dirty="0">
                <a:latin typeface="American Typewriter"/>
                <a:cs typeface="American Typewriter"/>
              </a:rPr>
              <a:t>–Ralph Waldo Emerson</a:t>
            </a:r>
            <a:r>
              <a:rPr lang="en-US" sz="3600" dirty="0">
                <a:effectLst/>
                <a:latin typeface="American Typewriter"/>
                <a:cs typeface="American Typewriter"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9782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10"/>
              </a:spcBef>
              <a:spcAft>
                <a:spcPts val="0"/>
              </a:spcAft>
              <a:buNone/>
              <a:tabLst>
                <a:tab pos="635000" algn="l"/>
              </a:tabLst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“These are the times that try men’s souls.”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–Thomas Paine</a:t>
            </a:r>
            <a:endParaRPr lang="en-US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7192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660400"/>
            <a:ext cx="8229600" cy="5105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“An intellectual is a person whose mind watches itself.”</a:t>
            </a:r>
            <a:b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</a:br>
            <a:r>
              <a:rPr lang="en-US" sz="6600" dirty="0">
                <a:effectLst/>
                <a:latin typeface="American Typewriter"/>
                <a:ea typeface="Times New Roman"/>
                <a:cs typeface="Times New Roman"/>
              </a:rPr>
              <a:t>					</a:t>
            </a:r>
            <a:r>
              <a:rPr lang="en-US" sz="3600" dirty="0">
                <a:effectLst/>
                <a:latin typeface="American Typewriter"/>
                <a:ea typeface="Times New Roman"/>
                <a:cs typeface="Times New Roman"/>
              </a:rPr>
              <a:t>–Albert Camus</a:t>
            </a:r>
            <a:r>
              <a:rPr lang="en-US" sz="3600" dirty="0">
                <a:effectLst/>
              </a:rPr>
              <a:t> </a:t>
            </a:r>
            <a:endParaRPr lang="en-US" sz="36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38744624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6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856</Words>
  <Application>Microsoft Macintosh PowerPoint</Application>
  <PresentationFormat>On-screen Show (4:3)</PresentationFormat>
  <Paragraphs>82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American Typewriter</vt:lpstr>
      <vt:lpstr>Arial</vt:lpstr>
      <vt:lpstr>Calibri</vt:lpstr>
      <vt:lpstr>Times</vt:lpstr>
      <vt:lpstr>Blank Presentation</vt:lpstr>
      <vt:lpstr>Passages to Paraphrase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Passages to Paraphrase</dc:title>
  <dc:creator>Sandra Effinger</dc:creator>
  <cp:lastModifiedBy>Sandra Effinger</cp:lastModifiedBy>
  <cp:revision>19</cp:revision>
  <dcterms:created xsi:type="dcterms:W3CDTF">2017-06-26T23:26:15Z</dcterms:created>
  <dcterms:modified xsi:type="dcterms:W3CDTF">2021-10-24T18:54:50Z</dcterms:modified>
</cp:coreProperties>
</file>