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  <p:sldMasterId id="2147483666" r:id="rId2"/>
  </p:sldMasterIdLst>
  <p:notesMasterIdLst>
    <p:notesMasterId r:id="rId5"/>
  </p:notesMasterIdLst>
  <p:sldIdLst>
    <p:sldId id="286" r:id="rId3"/>
    <p:sldId id="287" r:id="rId4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40693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11725"/>
            <a:ext cx="5486399" cy="4084775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11725"/>
            <a:ext cx="5486399" cy="4084775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Tx" type="objTx">
  <p:cSld name="objTx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Arial"/>
              <a:buNone/>
              <a:defRPr sz="1400"/>
            </a:lvl1pPr>
            <a:lvl2pPr marL="457200" indent="0" rtl="0">
              <a:buFont typeface="Arial"/>
              <a:buNone/>
              <a:defRPr sz="1200"/>
            </a:lvl2pPr>
            <a:lvl3pPr marL="914400" indent="0" rtl="0">
              <a:buFont typeface="Arial"/>
              <a:buNone/>
              <a:defRPr sz="1000"/>
            </a:lvl3pPr>
            <a:lvl4pPr marL="1371600" indent="0" rtl="0">
              <a:buFont typeface="Arial"/>
              <a:buNone/>
              <a:defRPr sz="900"/>
            </a:lvl4pPr>
            <a:lvl5pPr marL="1828800" indent="0" rtl="0">
              <a:buFont typeface="Arial"/>
              <a:buNone/>
              <a:defRPr sz="900"/>
            </a:lvl5pPr>
            <a:lvl6pPr marL="2286000" indent="0" rtl="0">
              <a:buFont typeface="Arial"/>
              <a:buNone/>
              <a:defRPr sz="900"/>
            </a:lvl6pPr>
            <a:lvl7pPr marL="2743200" indent="0" rtl="0">
              <a:buFont typeface="Arial"/>
              <a:buNone/>
              <a:defRPr sz="900"/>
            </a:lvl7pPr>
            <a:lvl8pPr marL="3200400" indent="0" rtl="0">
              <a:buFont typeface="Arial"/>
              <a:buNone/>
              <a:defRPr sz="900"/>
            </a:lvl8pPr>
            <a:lvl9pPr marL="3657600" indent="0" rtl="0"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x" type="picTx">
  <p:cSld name="picTx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buClr>
                <a:schemeClr val="dk1"/>
              </a:buClr>
              <a:buFont typeface="Arial"/>
              <a:buNone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buClr>
                <a:schemeClr val="dk1"/>
              </a:buClr>
              <a:buFont typeface="Arial"/>
              <a:buNone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Arial"/>
              <a:buNone/>
              <a:defRPr sz="1400"/>
            </a:lvl1pPr>
            <a:lvl2pPr marL="457200" indent="0" rtl="0">
              <a:buFont typeface="Arial"/>
              <a:buNone/>
              <a:defRPr sz="1200"/>
            </a:lvl2pPr>
            <a:lvl3pPr marL="914400" indent="0" rtl="0">
              <a:buFont typeface="Arial"/>
              <a:buNone/>
              <a:defRPr sz="1000"/>
            </a:lvl3pPr>
            <a:lvl4pPr marL="1371600" indent="0" rtl="0">
              <a:buFont typeface="Arial"/>
              <a:buNone/>
              <a:defRPr sz="900"/>
            </a:lvl4pPr>
            <a:lvl5pPr marL="1828800" indent="0" rtl="0">
              <a:buFont typeface="Arial"/>
              <a:buNone/>
              <a:defRPr sz="900"/>
            </a:lvl5pPr>
            <a:lvl6pPr marL="2286000" indent="0" rtl="0">
              <a:buFont typeface="Arial"/>
              <a:buNone/>
              <a:defRPr sz="900"/>
            </a:lvl6pPr>
            <a:lvl7pPr marL="2743200" indent="0" rtl="0">
              <a:buFont typeface="Arial"/>
              <a:buNone/>
              <a:defRPr sz="900"/>
            </a:lvl7pPr>
            <a:lvl8pPr marL="3200400" indent="0" rtl="0">
              <a:buFont typeface="Arial"/>
              <a:buNone/>
              <a:defRPr sz="900"/>
            </a:lvl8pPr>
            <a:lvl9pPr marL="3657600" indent="0" rtl="0"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x" type="vertTx">
  <p:cSld name="vertTx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177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13652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itleAndTx" type="vertTitleAndTx">
  <p:cSld name="vertTitleAndTx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177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13652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Head" type="secHead">
  <p:cSld name="secHead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Arial"/>
              <a:buNone/>
              <a:defRPr sz="2000"/>
            </a:lvl1pPr>
            <a:lvl2pPr marL="457200" indent="0" rtl="0">
              <a:buFont typeface="Arial"/>
              <a:buNone/>
              <a:defRPr sz="1800"/>
            </a:lvl2pPr>
            <a:lvl3pPr marL="914400" indent="0" rtl="0">
              <a:buFont typeface="Arial"/>
              <a:buNone/>
              <a:defRPr sz="1600"/>
            </a:lvl3pPr>
            <a:lvl4pPr marL="1371600" indent="0" rtl="0">
              <a:buFont typeface="Arial"/>
              <a:buNone/>
              <a:defRPr sz="1400"/>
            </a:lvl4pPr>
            <a:lvl5pPr marL="1828800" indent="0" rtl="0">
              <a:buFont typeface="Arial"/>
              <a:buNone/>
              <a:defRPr sz="1400"/>
            </a:lvl5pPr>
            <a:lvl6pPr marL="2286000" indent="0" rtl="0">
              <a:buFont typeface="Arial"/>
              <a:buNone/>
              <a:defRPr sz="1400"/>
            </a:lvl6pPr>
            <a:lvl7pPr marL="2743200" indent="0" rtl="0">
              <a:buFont typeface="Arial"/>
              <a:buNone/>
              <a:defRPr sz="1400"/>
            </a:lvl7pPr>
            <a:lvl8pPr marL="3200400" indent="0" rtl="0">
              <a:buFont typeface="Arial"/>
              <a:buNone/>
              <a:defRPr sz="1400"/>
            </a:lvl8pPr>
            <a:lvl9pPr marL="3657600" indent="0" rtl="0"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Obj" type="twoObj">
  <p:cSld name="twoObj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000" b="1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twoTxTwoObj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Arial"/>
              <a:buNone/>
              <a:defRPr sz="2400" b="1"/>
            </a:lvl1pPr>
            <a:lvl2pPr marL="457200" indent="0" rtl="0">
              <a:buFont typeface="Arial"/>
              <a:buNone/>
              <a:defRPr sz="2000" b="1"/>
            </a:lvl2pPr>
            <a:lvl3pPr marL="914400" indent="0" rtl="0">
              <a:buFont typeface="Arial"/>
              <a:buNone/>
              <a:defRPr sz="1800" b="1"/>
            </a:lvl3pPr>
            <a:lvl4pPr marL="1371600" indent="0" rtl="0">
              <a:buFont typeface="Arial"/>
              <a:buNone/>
              <a:defRPr sz="1600" b="1"/>
            </a:lvl4pPr>
            <a:lvl5pPr marL="1828800" indent="0" rtl="0">
              <a:buFont typeface="Arial"/>
              <a:buNone/>
              <a:defRPr sz="1600" b="1"/>
            </a:lvl5pPr>
            <a:lvl6pPr marL="2286000" indent="0" rtl="0">
              <a:buFont typeface="Arial"/>
              <a:buNone/>
              <a:defRPr sz="1600" b="1"/>
            </a:lvl6pPr>
            <a:lvl7pPr marL="2743200" indent="0" rtl="0">
              <a:buFont typeface="Arial"/>
              <a:buNone/>
              <a:defRPr sz="1600" b="1"/>
            </a:lvl7pPr>
            <a:lvl8pPr marL="3200400" indent="0" rtl="0">
              <a:buFont typeface="Arial"/>
              <a:buNone/>
              <a:defRPr sz="1600" b="1"/>
            </a:lvl8pPr>
            <a:lvl9pPr marL="3657600" indent="0" rtl="0"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Arial"/>
              <a:buNone/>
              <a:defRPr sz="2400" b="1"/>
            </a:lvl1pPr>
            <a:lvl2pPr marL="457200" indent="0" rtl="0">
              <a:buFont typeface="Arial"/>
              <a:buNone/>
              <a:defRPr sz="2000" b="1"/>
            </a:lvl2pPr>
            <a:lvl3pPr marL="914400" indent="0" rtl="0">
              <a:buFont typeface="Arial"/>
              <a:buNone/>
              <a:defRPr sz="1800" b="1"/>
            </a:lvl3pPr>
            <a:lvl4pPr marL="1371600" indent="0" rtl="0">
              <a:buFont typeface="Arial"/>
              <a:buNone/>
              <a:defRPr sz="1600" b="1"/>
            </a:lvl4pPr>
            <a:lvl5pPr marL="1828800" indent="0" rtl="0">
              <a:buFont typeface="Arial"/>
              <a:buNone/>
              <a:defRPr sz="1600" b="1"/>
            </a:lvl5pPr>
            <a:lvl6pPr marL="2286000" indent="0" rtl="0">
              <a:buFont typeface="Arial"/>
              <a:buNone/>
              <a:defRPr sz="1600" b="1"/>
            </a:lvl6pPr>
            <a:lvl7pPr marL="2743200" indent="0" rtl="0">
              <a:buFont typeface="Arial"/>
              <a:buNone/>
              <a:defRPr sz="1600" b="1"/>
            </a:lvl7pPr>
            <a:lvl8pPr marL="3200400" indent="0" rtl="0">
              <a:buFont typeface="Arial"/>
              <a:buNone/>
              <a:defRPr sz="1600" b="1"/>
            </a:lvl8pPr>
            <a:lvl9pPr marL="3657600" indent="0" rtl="0"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D8D8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4000" b="1" i="0" u="none" strike="noStrike" cap="none" baseline="0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 sz="4000" b="1" i="0" u="none" strike="noStrike" cap="none" baseline="0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 sz="4000" b="1" i="0" u="none" strike="noStrike" cap="none" baseline="0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 sz="4000" b="1" i="0" u="none" strike="noStrike" cap="none" baseline="0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 sz="4000" b="1" i="0" u="none" strike="noStrike" cap="none" baseline="0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4572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77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13652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1524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681" y="5539414"/>
            <a:ext cx="9144000" cy="1143000"/>
            <a:chOff x="18681" y="5539414"/>
            <a:chExt cx="9144000" cy="1143000"/>
          </a:xfrm>
        </p:grpSpPr>
        <p:sp>
          <p:nvSpPr>
            <p:cNvPr id="303" name="Shape 303"/>
            <p:cNvSpPr/>
            <p:nvPr/>
          </p:nvSpPr>
          <p:spPr>
            <a:xfrm>
              <a:off x="18681" y="5539414"/>
              <a:ext cx="9144000" cy="1143000"/>
            </a:xfrm>
            <a:prstGeom prst="rect">
              <a:avLst/>
            </a:prstGeom>
            <a:solidFill>
              <a:srgbClr val="B2B2B2"/>
            </a:solidFill>
            <a:ln w="9525" cap="flat">
              <a:solidFill>
                <a:srgbClr val="B6DCE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spAutoFit/>
            </a:bodyPr>
            <a:lstStyle/>
            <a:p>
              <a:endParaRPr/>
            </a:p>
          </p:txBody>
        </p:sp>
        <p:sp>
          <p:nvSpPr>
            <p:cNvPr id="304" name="Shape 304"/>
            <p:cNvSpPr txBox="1"/>
            <p:nvPr/>
          </p:nvSpPr>
          <p:spPr>
            <a:xfrm>
              <a:off x="205431" y="5576762"/>
              <a:ext cx="8758818" cy="107717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3600" b="1" i="0" u="none" strike="noStrike" cap="none" baseline="0" dirty="0">
                  <a:solidFill>
                    <a:schemeClr val="dk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Put your six words here, please.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2800" b="0" i="0" u="none" strike="noStrike" cap="none" baseline="0" dirty="0">
                  <a:solidFill>
                    <a:schemeClr val="dk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First Last</a:t>
              </a:r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idx="2"/>
          </p:nvPr>
        </p:nvSpPr>
        <p:spPr>
          <a:xfrm>
            <a:off x="205431" y="373478"/>
            <a:ext cx="8758817" cy="4892569"/>
          </a:xfrm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68069"/>
            <a:ext cx="9144000" cy="1143000"/>
            <a:chOff x="18681" y="5539414"/>
            <a:chExt cx="9144000" cy="1143000"/>
          </a:xfrm>
        </p:grpSpPr>
        <p:sp>
          <p:nvSpPr>
            <p:cNvPr id="303" name="Shape 303"/>
            <p:cNvSpPr/>
            <p:nvPr/>
          </p:nvSpPr>
          <p:spPr>
            <a:xfrm>
              <a:off x="18681" y="5539414"/>
              <a:ext cx="9144000" cy="1143000"/>
            </a:xfrm>
            <a:prstGeom prst="rect">
              <a:avLst/>
            </a:prstGeom>
            <a:solidFill>
              <a:srgbClr val="B2B2B2"/>
            </a:solidFill>
            <a:ln w="9525" cap="flat">
              <a:solidFill>
                <a:srgbClr val="B6DCE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spAutoFit/>
            </a:bodyPr>
            <a:lstStyle/>
            <a:p>
              <a:endParaRPr/>
            </a:p>
          </p:txBody>
        </p:sp>
        <p:sp>
          <p:nvSpPr>
            <p:cNvPr id="304" name="Shape 304"/>
            <p:cNvSpPr txBox="1"/>
            <p:nvPr/>
          </p:nvSpPr>
          <p:spPr>
            <a:xfrm>
              <a:off x="205431" y="5576762"/>
              <a:ext cx="8758818" cy="107717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3600" b="1" i="0" u="none" strike="noStrike" cap="none" baseline="0" dirty="0">
                  <a:solidFill>
                    <a:schemeClr val="dk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Put your six words here, please.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" sz="2800" b="0" i="0" u="none" strike="noStrike" cap="none" baseline="0" dirty="0">
                  <a:solidFill>
                    <a:schemeClr val="dk2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First Last</a:t>
              </a:r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idx="2"/>
          </p:nvPr>
        </p:nvSpPr>
        <p:spPr>
          <a:xfrm>
            <a:off x="186750" y="1699327"/>
            <a:ext cx="8758817" cy="4892569"/>
          </a:xfrm>
        </p:spPr>
      </p:sp>
    </p:spTree>
    <p:extLst>
      <p:ext uri="{BB962C8B-B14F-4D97-AF65-F5344CB8AC3E}">
        <p14:creationId xmlns:p14="http://schemas.microsoft.com/office/powerpoint/2010/main" val="2007307198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</Words>
  <Application>Microsoft Macintosh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/>
      <vt:lpstr/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SENTENCES: The Six-Word Memoir</dc:title>
  <cp:lastModifiedBy>Sandra Effinger</cp:lastModifiedBy>
  <cp:revision>2</cp:revision>
  <dcterms:modified xsi:type="dcterms:W3CDTF">2013-01-02T20:25:19Z</dcterms:modified>
</cp:coreProperties>
</file>